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0" r:id="rId5"/>
  </p:sldMasterIdLst>
  <p:notesMasterIdLst>
    <p:notesMasterId r:id="rId19"/>
  </p:notesMasterIdLst>
  <p:handoutMasterIdLst>
    <p:handoutMasterId r:id="rId20"/>
  </p:handoutMasterIdLst>
  <p:sldIdLst>
    <p:sldId id="257" r:id="rId6"/>
    <p:sldId id="286" r:id="rId7"/>
    <p:sldId id="287" r:id="rId8"/>
    <p:sldId id="288" r:id="rId9"/>
    <p:sldId id="278" r:id="rId10"/>
    <p:sldId id="279" r:id="rId11"/>
    <p:sldId id="283" r:id="rId12"/>
    <p:sldId id="284" r:id="rId13"/>
    <p:sldId id="289" r:id="rId14"/>
    <p:sldId id="290" r:id="rId15"/>
    <p:sldId id="291" r:id="rId16"/>
    <p:sldId id="292" r:id="rId17"/>
    <p:sldId id="293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4717"/>
    <a:srgbClr val="A43C13"/>
    <a:srgbClr val="243756"/>
    <a:srgbClr val="286763"/>
    <a:srgbClr val="F5E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9A1793-7AC1-47F3-9C5F-093FBF395F15}" v="16" dt="2026-10-29T15:06:26.2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16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eu FUMEX" userId="7f0d3adb-250a-4ad5-9914-e64ba0582de7" providerId="ADAL" clId="{03834448-331B-4AAD-B82D-70307FE6F0B1}"/>
    <pc:docChg chg="undo custSel modSld modMainMaster">
      <pc:chgData name="Mathieu FUMEX" userId="7f0d3adb-250a-4ad5-9914-e64ba0582de7" providerId="ADAL" clId="{03834448-331B-4AAD-B82D-70307FE6F0B1}" dt="2026-10-29T15:10:57.515" v="329" actId="478"/>
      <pc:docMkLst>
        <pc:docMk/>
      </pc:docMkLst>
      <pc:sldChg chg="addSp modSp mod">
        <pc:chgData name="Mathieu FUMEX" userId="7f0d3adb-250a-4ad5-9914-e64ba0582de7" providerId="ADAL" clId="{03834448-331B-4AAD-B82D-70307FE6F0B1}" dt="2026-10-29T15:10:50.164" v="327" actId="20577"/>
        <pc:sldMkLst>
          <pc:docMk/>
          <pc:sldMk cId="1555292026" sldId="257"/>
        </pc:sldMkLst>
        <pc:spChg chg="add mod">
          <ac:chgData name="Mathieu FUMEX" userId="7f0d3adb-250a-4ad5-9914-e64ba0582de7" providerId="ADAL" clId="{03834448-331B-4AAD-B82D-70307FE6F0B1}" dt="2026-10-29T15:10:50.164" v="327" actId="20577"/>
          <ac:spMkLst>
            <pc:docMk/>
            <pc:sldMk cId="1555292026" sldId="257"/>
            <ac:spMk id="5" creationId="{391B086E-B68A-105B-4769-BB5661973E11}"/>
          </ac:spMkLst>
        </pc:spChg>
        <pc:picChg chg="add">
          <ac:chgData name="Mathieu FUMEX" userId="7f0d3adb-250a-4ad5-9914-e64ba0582de7" providerId="ADAL" clId="{03834448-331B-4AAD-B82D-70307FE6F0B1}" dt="2026-10-29T15:01:56.350" v="42" actId="22"/>
          <ac:picMkLst>
            <pc:docMk/>
            <pc:sldMk cId="1555292026" sldId="257"/>
            <ac:picMk id="3" creationId="{E13FD28E-8FDB-6DA1-31C1-0679BDB00253}"/>
          </ac:picMkLst>
        </pc:picChg>
      </pc:sldChg>
      <pc:sldChg chg="addSp delSp modSp mod">
        <pc:chgData name="Mathieu FUMEX" userId="7f0d3adb-250a-4ad5-9914-e64ba0582de7" providerId="ADAL" clId="{03834448-331B-4AAD-B82D-70307FE6F0B1}" dt="2026-10-29T15:06:26.370" v="306" actId="27636"/>
        <pc:sldMkLst>
          <pc:docMk/>
          <pc:sldMk cId="4092000092" sldId="279"/>
        </pc:sldMkLst>
        <pc:spChg chg="del mod">
          <ac:chgData name="Mathieu FUMEX" userId="7f0d3adb-250a-4ad5-9914-e64ba0582de7" providerId="ADAL" clId="{03834448-331B-4AAD-B82D-70307FE6F0B1}" dt="2026-10-29T15:06:25.976" v="304" actId="478"/>
          <ac:spMkLst>
            <pc:docMk/>
            <pc:sldMk cId="4092000092" sldId="279"/>
            <ac:spMk id="3" creationId="{3C88869E-2D09-7366-96FC-3A9AE25A8FFF}"/>
          </ac:spMkLst>
        </pc:spChg>
        <pc:spChg chg="add mod">
          <ac:chgData name="Mathieu FUMEX" userId="7f0d3adb-250a-4ad5-9914-e64ba0582de7" providerId="ADAL" clId="{03834448-331B-4AAD-B82D-70307FE6F0B1}" dt="2026-10-29T15:06:26.370" v="306" actId="27636"/>
          <ac:spMkLst>
            <pc:docMk/>
            <pc:sldMk cId="4092000092" sldId="279"/>
            <ac:spMk id="7" creationId="{E22175F3-3270-75F4-8A68-BFF3A33A0E44}"/>
          </ac:spMkLst>
        </pc:spChg>
      </pc:sldChg>
      <pc:sldChg chg="addSp delSp modSp mod">
        <pc:chgData name="Mathieu FUMEX" userId="7f0d3adb-250a-4ad5-9914-e64ba0582de7" providerId="ADAL" clId="{03834448-331B-4AAD-B82D-70307FE6F0B1}" dt="2026-10-29T15:06:23.632" v="303" actId="27636"/>
        <pc:sldMkLst>
          <pc:docMk/>
          <pc:sldMk cId="2289097712" sldId="283"/>
        </pc:sldMkLst>
        <pc:spChg chg="del mod">
          <ac:chgData name="Mathieu FUMEX" userId="7f0d3adb-250a-4ad5-9914-e64ba0582de7" providerId="ADAL" clId="{03834448-331B-4AAD-B82D-70307FE6F0B1}" dt="2026-10-29T15:06:23.179" v="301" actId="478"/>
          <ac:spMkLst>
            <pc:docMk/>
            <pc:sldMk cId="2289097712" sldId="283"/>
            <ac:spMk id="3" creationId="{15AB91FF-9CA5-54BA-788D-4EACBE2F5FD7}"/>
          </ac:spMkLst>
        </pc:spChg>
        <pc:spChg chg="add mod">
          <ac:chgData name="Mathieu FUMEX" userId="7f0d3adb-250a-4ad5-9914-e64ba0582de7" providerId="ADAL" clId="{03834448-331B-4AAD-B82D-70307FE6F0B1}" dt="2026-10-29T15:06:23.632" v="303" actId="27636"/>
          <ac:spMkLst>
            <pc:docMk/>
            <pc:sldMk cId="2289097712" sldId="283"/>
            <ac:spMk id="7" creationId="{B9DF4125-0798-F3A9-2EB8-3EBD118717ED}"/>
          </ac:spMkLst>
        </pc:spChg>
      </pc:sldChg>
      <pc:sldChg chg="addSp delSp modSp mod">
        <pc:chgData name="Mathieu FUMEX" userId="7f0d3adb-250a-4ad5-9914-e64ba0582de7" providerId="ADAL" clId="{03834448-331B-4AAD-B82D-70307FE6F0B1}" dt="2026-10-29T15:06:20.630" v="300" actId="27636"/>
        <pc:sldMkLst>
          <pc:docMk/>
          <pc:sldMk cId="4273267055" sldId="284"/>
        </pc:sldMkLst>
        <pc:spChg chg="del mod">
          <ac:chgData name="Mathieu FUMEX" userId="7f0d3adb-250a-4ad5-9914-e64ba0582de7" providerId="ADAL" clId="{03834448-331B-4AAD-B82D-70307FE6F0B1}" dt="2026-10-29T15:06:20.271" v="298" actId="478"/>
          <ac:spMkLst>
            <pc:docMk/>
            <pc:sldMk cId="4273267055" sldId="284"/>
            <ac:spMk id="3" creationId="{7C912300-6EFB-0CDF-CC3F-E546773C434B}"/>
          </ac:spMkLst>
        </pc:spChg>
        <pc:spChg chg="add mod">
          <ac:chgData name="Mathieu FUMEX" userId="7f0d3adb-250a-4ad5-9914-e64ba0582de7" providerId="ADAL" clId="{03834448-331B-4AAD-B82D-70307FE6F0B1}" dt="2026-10-29T15:06:20.630" v="300" actId="27636"/>
          <ac:spMkLst>
            <pc:docMk/>
            <pc:sldMk cId="4273267055" sldId="284"/>
            <ac:spMk id="7" creationId="{0662D507-D30D-C999-2EBE-894A175955B7}"/>
          </ac:spMkLst>
        </pc:spChg>
      </pc:sldChg>
      <pc:sldChg chg="addSp delSp mod modShow">
        <pc:chgData name="Mathieu FUMEX" userId="7f0d3adb-250a-4ad5-9914-e64ba0582de7" providerId="ADAL" clId="{03834448-331B-4AAD-B82D-70307FE6F0B1}" dt="2026-10-29T15:10:57.515" v="329" actId="478"/>
        <pc:sldMkLst>
          <pc:docMk/>
          <pc:sldMk cId="2175764082" sldId="286"/>
        </pc:sldMkLst>
        <pc:spChg chg="add del">
          <ac:chgData name="Mathieu FUMEX" userId="7f0d3adb-250a-4ad5-9914-e64ba0582de7" providerId="ADAL" clId="{03834448-331B-4AAD-B82D-70307FE6F0B1}" dt="2026-10-29T15:10:57.515" v="329" actId="478"/>
          <ac:spMkLst>
            <pc:docMk/>
            <pc:sldMk cId="2175764082" sldId="286"/>
            <ac:spMk id="9" creationId="{2A6C3869-A196-C087-478D-44F18CAB712D}"/>
          </ac:spMkLst>
        </pc:spChg>
      </pc:sldChg>
      <pc:sldChg chg="addSp delSp modSp mod">
        <pc:chgData name="Mathieu FUMEX" userId="7f0d3adb-250a-4ad5-9914-e64ba0582de7" providerId="ADAL" clId="{03834448-331B-4AAD-B82D-70307FE6F0B1}" dt="2026-10-29T15:06:16.641" v="297" actId="27636"/>
        <pc:sldMkLst>
          <pc:docMk/>
          <pc:sldMk cId="4246441827" sldId="289"/>
        </pc:sldMkLst>
        <pc:spChg chg="del mod">
          <ac:chgData name="Mathieu FUMEX" userId="7f0d3adb-250a-4ad5-9914-e64ba0582de7" providerId="ADAL" clId="{03834448-331B-4AAD-B82D-70307FE6F0B1}" dt="2026-10-29T15:06:16.313" v="295" actId="478"/>
          <ac:spMkLst>
            <pc:docMk/>
            <pc:sldMk cId="4246441827" sldId="289"/>
            <ac:spMk id="3" creationId="{B0CFC78E-D6FC-2890-FFB3-F614D0B931CA}"/>
          </ac:spMkLst>
        </pc:spChg>
        <pc:spChg chg="add mod">
          <ac:chgData name="Mathieu FUMEX" userId="7f0d3adb-250a-4ad5-9914-e64ba0582de7" providerId="ADAL" clId="{03834448-331B-4AAD-B82D-70307FE6F0B1}" dt="2026-10-29T15:06:16.641" v="297" actId="27636"/>
          <ac:spMkLst>
            <pc:docMk/>
            <pc:sldMk cId="4246441827" sldId="289"/>
            <ac:spMk id="7" creationId="{5BE6B0EC-3AFA-0543-C4D9-79633A1CF44B}"/>
          </ac:spMkLst>
        </pc:spChg>
      </pc:sldChg>
      <pc:sldChg chg="addSp delSp modSp mod">
        <pc:chgData name="Mathieu FUMEX" userId="7f0d3adb-250a-4ad5-9914-e64ba0582de7" providerId="ADAL" clId="{03834448-331B-4AAD-B82D-70307FE6F0B1}" dt="2026-10-29T15:06:12.699" v="294" actId="27636"/>
        <pc:sldMkLst>
          <pc:docMk/>
          <pc:sldMk cId="288721682" sldId="290"/>
        </pc:sldMkLst>
        <pc:spChg chg="del mod">
          <ac:chgData name="Mathieu FUMEX" userId="7f0d3adb-250a-4ad5-9914-e64ba0582de7" providerId="ADAL" clId="{03834448-331B-4AAD-B82D-70307FE6F0B1}" dt="2026-10-29T15:06:12.169" v="292" actId="478"/>
          <ac:spMkLst>
            <pc:docMk/>
            <pc:sldMk cId="288721682" sldId="290"/>
            <ac:spMk id="3" creationId="{63AAEF2A-5E05-D8D3-ACBB-8128D0A3B0A8}"/>
          </ac:spMkLst>
        </pc:spChg>
        <pc:spChg chg="add mod">
          <ac:chgData name="Mathieu FUMEX" userId="7f0d3adb-250a-4ad5-9914-e64ba0582de7" providerId="ADAL" clId="{03834448-331B-4AAD-B82D-70307FE6F0B1}" dt="2026-10-29T15:06:12.699" v="294" actId="27636"/>
          <ac:spMkLst>
            <pc:docMk/>
            <pc:sldMk cId="288721682" sldId="290"/>
            <ac:spMk id="7" creationId="{A3FCA861-6EC5-282C-E0D1-4407D40B5471}"/>
          </ac:spMkLst>
        </pc:spChg>
      </pc:sldChg>
      <pc:sldChg chg="addSp delSp modSp mod">
        <pc:chgData name="Mathieu FUMEX" userId="7f0d3adb-250a-4ad5-9914-e64ba0582de7" providerId="ADAL" clId="{03834448-331B-4AAD-B82D-70307FE6F0B1}" dt="2026-10-29T15:06:09.488" v="291" actId="27636"/>
        <pc:sldMkLst>
          <pc:docMk/>
          <pc:sldMk cId="2345571775" sldId="291"/>
        </pc:sldMkLst>
        <pc:spChg chg="del mod">
          <ac:chgData name="Mathieu FUMEX" userId="7f0d3adb-250a-4ad5-9914-e64ba0582de7" providerId="ADAL" clId="{03834448-331B-4AAD-B82D-70307FE6F0B1}" dt="2026-10-29T15:06:09.040" v="289" actId="478"/>
          <ac:spMkLst>
            <pc:docMk/>
            <pc:sldMk cId="2345571775" sldId="291"/>
            <ac:spMk id="3" creationId="{3218BF64-1709-ED2D-60F7-1AFEF4FDD8C2}"/>
          </ac:spMkLst>
        </pc:spChg>
        <pc:spChg chg="add mod">
          <ac:chgData name="Mathieu FUMEX" userId="7f0d3adb-250a-4ad5-9914-e64ba0582de7" providerId="ADAL" clId="{03834448-331B-4AAD-B82D-70307FE6F0B1}" dt="2026-10-29T15:06:09.488" v="291" actId="27636"/>
          <ac:spMkLst>
            <pc:docMk/>
            <pc:sldMk cId="2345571775" sldId="291"/>
            <ac:spMk id="7" creationId="{651335B1-C128-AB6C-4D9E-D06857CBEC60}"/>
          </ac:spMkLst>
        </pc:spChg>
      </pc:sldChg>
      <pc:sldChg chg="addSp delSp modSp mod">
        <pc:chgData name="Mathieu FUMEX" userId="7f0d3adb-250a-4ad5-9914-e64ba0582de7" providerId="ADAL" clId="{03834448-331B-4AAD-B82D-70307FE6F0B1}" dt="2026-10-29T15:06:06.122" v="288" actId="27636"/>
        <pc:sldMkLst>
          <pc:docMk/>
          <pc:sldMk cId="2436480872" sldId="292"/>
        </pc:sldMkLst>
        <pc:spChg chg="del mod">
          <ac:chgData name="Mathieu FUMEX" userId="7f0d3adb-250a-4ad5-9914-e64ba0582de7" providerId="ADAL" clId="{03834448-331B-4AAD-B82D-70307FE6F0B1}" dt="2026-10-29T15:06:05.340" v="286" actId="478"/>
          <ac:spMkLst>
            <pc:docMk/>
            <pc:sldMk cId="2436480872" sldId="292"/>
            <ac:spMk id="3" creationId="{D2250EC4-D383-769F-3042-5E7441EC7974}"/>
          </ac:spMkLst>
        </pc:spChg>
        <pc:spChg chg="add mod">
          <ac:chgData name="Mathieu FUMEX" userId="7f0d3adb-250a-4ad5-9914-e64ba0582de7" providerId="ADAL" clId="{03834448-331B-4AAD-B82D-70307FE6F0B1}" dt="2026-10-29T15:06:06.122" v="288" actId="27636"/>
          <ac:spMkLst>
            <pc:docMk/>
            <pc:sldMk cId="2436480872" sldId="292"/>
            <ac:spMk id="6" creationId="{B7943F2B-2252-A89C-E4EE-B3672A0691B5}"/>
          </ac:spMkLst>
        </pc:spChg>
      </pc:sldChg>
      <pc:sldChg chg="modSp mod">
        <pc:chgData name="Mathieu FUMEX" userId="7f0d3adb-250a-4ad5-9914-e64ba0582de7" providerId="ADAL" clId="{03834448-331B-4AAD-B82D-70307FE6F0B1}" dt="2026-10-29T15:05:39.023" v="285" actId="27636"/>
        <pc:sldMkLst>
          <pc:docMk/>
          <pc:sldMk cId="602001430" sldId="293"/>
        </pc:sldMkLst>
        <pc:spChg chg="mod">
          <ac:chgData name="Mathieu FUMEX" userId="7f0d3adb-250a-4ad5-9914-e64ba0582de7" providerId="ADAL" clId="{03834448-331B-4AAD-B82D-70307FE6F0B1}" dt="2026-10-29T15:05:39.023" v="285" actId="27636"/>
          <ac:spMkLst>
            <pc:docMk/>
            <pc:sldMk cId="602001430" sldId="293"/>
            <ac:spMk id="3" creationId="{21AF4554-6C0D-1525-C828-0260A40B41EF}"/>
          </ac:spMkLst>
        </pc:spChg>
      </pc:sldChg>
      <pc:sldMasterChg chg="modSldLayout">
        <pc:chgData name="Mathieu FUMEX" userId="7f0d3adb-250a-4ad5-9914-e64ba0582de7" providerId="ADAL" clId="{03834448-331B-4AAD-B82D-70307FE6F0B1}" dt="2026-10-29T15:05:38.970" v="284"/>
        <pc:sldMasterMkLst>
          <pc:docMk/>
          <pc:sldMasterMk cId="189593070" sldId="2147483648"/>
        </pc:sldMasterMkLst>
        <pc:sldLayoutChg chg="addSp delSp modSp mod">
          <pc:chgData name="Mathieu FUMEX" userId="7f0d3adb-250a-4ad5-9914-e64ba0582de7" providerId="ADAL" clId="{03834448-331B-4AAD-B82D-70307FE6F0B1}" dt="2026-10-29T15:01:03.430" v="39" actId="1076"/>
          <pc:sldLayoutMkLst>
            <pc:docMk/>
            <pc:sldMasterMk cId="189593070" sldId="2147483648"/>
            <pc:sldLayoutMk cId="1774138539" sldId="2147483660"/>
          </pc:sldLayoutMkLst>
          <pc:spChg chg="mod">
            <ac:chgData name="Mathieu FUMEX" userId="7f0d3adb-250a-4ad5-9914-e64ba0582de7" providerId="ADAL" clId="{03834448-331B-4AAD-B82D-70307FE6F0B1}" dt="2026-10-29T14:57:28.024" v="1" actId="20577"/>
            <ac:spMkLst>
              <pc:docMk/>
              <pc:sldMasterMk cId="189593070" sldId="2147483648"/>
              <pc:sldLayoutMk cId="1774138539" sldId="2147483660"/>
              <ac:spMk id="11" creationId="{238F43B6-70B1-A1E7-E7FF-235F0282D63F}"/>
            </ac:spMkLst>
          </pc:spChg>
          <pc:picChg chg="add del">
            <ac:chgData name="Mathieu FUMEX" userId="7f0d3adb-250a-4ad5-9914-e64ba0582de7" providerId="ADAL" clId="{03834448-331B-4AAD-B82D-70307FE6F0B1}" dt="2026-10-29T15:00:49.591" v="37" actId="478"/>
            <ac:picMkLst>
              <pc:docMk/>
              <pc:sldMasterMk cId="189593070" sldId="2147483648"/>
              <pc:sldLayoutMk cId="1774138539" sldId="2147483660"/>
              <ac:picMk id="8" creationId="{17845EB8-3A3C-2258-60AD-A15381C1DF06}"/>
            </ac:picMkLst>
          </pc:picChg>
          <pc:picChg chg="mod">
            <ac:chgData name="Mathieu FUMEX" userId="7f0d3adb-250a-4ad5-9914-e64ba0582de7" providerId="ADAL" clId="{03834448-331B-4AAD-B82D-70307FE6F0B1}" dt="2026-10-29T15:01:03.430" v="39" actId="1076"/>
            <ac:picMkLst>
              <pc:docMk/>
              <pc:sldMasterMk cId="189593070" sldId="2147483648"/>
              <pc:sldLayoutMk cId="1774138539" sldId="2147483660"/>
              <ac:picMk id="13" creationId="{D4708F57-AECE-F04C-27E7-DE05D4E6F241}"/>
            </ac:picMkLst>
          </pc:picChg>
        </pc:sldLayoutChg>
        <pc:sldLayoutChg chg="modSp mod">
          <pc:chgData name="Mathieu FUMEX" userId="7f0d3adb-250a-4ad5-9914-e64ba0582de7" providerId="ADAL" clId="{03834448-331B-4AAD-B82D-70307FE6F0B1}" dt="2026-10-29T14:57:35.514" v="3" actId="20577"/>
          <pc:sldLayoutMkLst>
            <pc:docMk/>
            <pc:sldMasterMk cId="189593070" sldId="2147483648"/>
            <pc:sldLayoutMk cId="1227347615" sldId="2147483661"/>
          </pc:sldLayoutMkLst>
          <pc:spChg chg="mod">
            <ac:chgData name="Mathieu FUMEX" userId="7f0d3adb-250a-4ad5-9914-e64ba0582de7" providerId="ADAL" clId="{03834448-331B-4AAD-B82D-70307FE6F0B1}" dt="2026-10-29T14:57:35.514" v="3" actId="20577"/>
            <ac:spMkLst>
              <pc:docMk/>
              <pc:sldMasterMk cId="189593070" sldId="2147483648"/>
              <pc:sldLayoutMk cId="1227347615" sldId="2147483661"/>
              <ac:spMk id="26" creationId="{1B36065A-4DD8-2A7D-70C4-DDB7E05704D4}"/>
            </ac:spMkLst>
          </pc:spChg>
        </pc:sldLayoutChg>
        <pc:sldLayoutChg chg="modSp mod">
          <pc:chgData name="Mathieu FUMEX" userId="7f0d3adb-250a-4ad5-9914-e64ba0582de7" providerId="ADAL" clId="{03834448-331B-4AAD-B82D-70307FE6F0B1}" dt="2026-10-29T14:57:51.985" v="7" actId="20577"/>
          <pc:sldLayoutMkLst>
            <pc:docMk/>
            <pc:sldMasterMk cId="189593070" sldId="2147483648"/>
            <pc:sldLayoutMk cId="3920672604" sldId="2147483663"/>
          </pc:sldLayoutMkLst>
          <pc:spChg chg="mod">
            <ac:chgData name="Mathieu FUMEX" userId="7f0d3adb-250a-4ad5-9914-e64ba0582de7" providerId="ADAL" clId="{03834448-331B-4AAD-B82D-70307FE6F0B1}" dt="2026-10-29T14:57:51.985" v="7" actId="20577"/>
            <ac:spMkLst>
              <pc:docMk/>
              <pc:sldMasterMk cId="189593070" sldId="2147483648"/>
              <pc:sldLayoutMk cId="3920672604" sldId="2147483663"/>
              <ac:spMk id="26" creationId="{1B36065A-4DD8-2A7D-70C4-DDB7E05704D4}"/>
            </ac:spMkLst>
          </pc:spChg>
        </pc:sldLayoutChg>
        <pc:sldLayoutChg chg="addSp delSp modSp mod">
          <pc:chgData name="Mathieu FUMEX" userId="7f0d3adb-250a-4ad5-9914-e64ba0582de7" providerId="ADAL" clId="{03834448-331B-4AAD-B82D-70307FE6F0B1}" dt="2026-10-29T15:05:06.557" v="263"/>
          <pc:sldLayoutMkLst>
            <pc:docMk/>
            <pc:sldMasterMk cId="189593070" sldId="2147483648"/>
            <pc:sldLayoutMk cId="785236891" sldId="2147483664"/>
          </pc:sldLayoutMkLst>
          <pc:spChg chg="add mod">
            <ac:chgData name="Mathieu FUMEX" userId="7f0d3adb-250a-4ad5-9914-e64ba0582de7" providerId="ADAL" clId="{03834448-331B-4AAD-B82D-70307FE6F0B1}" dt="2026-10-29T15:05:06.557" v="263"/>
            <ac:spMkLst>
              <pc:docMk/>
              <pc:sldMasterMk cId="189593070" sldId="2147483648"/>
              <pc:sldLayoutMk cId="785236891" sldId="2147483664"/>
              <ac:spMk id="3" creationId="{BA62A252-B24F-B770-4475-5B6BC92CFB8C}"/>
            </ac:spMkLst>
          </pc:spChg>
          <pc:spChg chg="mod">
            <ac:chgData name="Mathieu FUMEX" userId="7f0d3adb-250a-4ad5-9914-e64ba0582de7" providerId="ADAL" clId="{03834448-331B-4AAD-B82D-70307FE6F0B1}" dt="2026-10-29T14:58:03.171" v="11" actId="20577"/>
            <ac:spMkLst>
              <pc:docMk/>
              <pc:sldMasterMk cId="189593070" sldId="2147483648"/>
              <pc:sldLayoutMk cId="785236891" sldId="2147483664"/>
              <ac:spMk id="26" creationId="{1B36065A-4DD8-2A7D-70C4-DDB7E05704D4}"/>
            </ac:spMkLst>
          </pc:spChg>
          <pc:spChg chg="del mod">
            <ac:chgData name="Mathieu FUMEX" userId="7f0d3adb-250a-4ad5-9914-e64ba0582de7" providerId="ADAL" clId="{03834448-331B-4AAD-B82D-70307FE6F0B1}" dt="2026-10-29T15:04:59.240" v="262" actId="478"/>
            <ac:spMkLst>
              <pc:docMk/>
              <pc:sldMasterMk cId="189593070" sldId="2147483648"/>
              <pc:sldLayoutMk cId="785236891" sldId="2147483664"/>
              <ac:spMk id="31" creationId="{1860279E-6340-0E8C-A677-7BE85D00A3EE}"/>
            </ac:spMkLst>
          </pc:spChg>
        </pc:sldLayoutChg>
        <pc:sldLayoutChg chg="addSp delSp modSp mod">
          <pc:chgData name="Mathieu FUMEX" userId="7f0d3adb-250a-4ad5-9914-e64ba0582de7" providerId="ADAL" clId="{03834448-331B-4AAD-B82D-70307FE6F0B1}" dt="2026-10-29T15:05:22.669" v="272"/>
          <pc:sldLayoutMkLst>
            <pc:docMk/>
            <pc:sldMasterMk cId="189593070" sldId="2147483648"/>
            <pc:sldLayoutMk cId="816059282" sldId="2147483666"/>
          </pc:sldLayoutMkLst>
          <pc:spChg chg="add mod">
            <ac:chgData name="Mathieu FUMEX" userId="7f0d3adb-250a-4ad5-9914-e64ba0582de7" providerId="ADAL" clId="{03834448-331B-4AAD-B82D-70307FE6F0B1}" dt="2026-10-29T15:05:22.669" v="272"/>
            <ac:spMkLst>
              <pc:docMk/>
              <pc:sldMasterMk cId="189593070" sldId="2147483648"/>
              <pc:sldLayoutMk cId="816059282" sldId="2147483666"/>
              <ac:spMk id="3" creationId="{CA4DCFE7-8495-32D2-C0FD-4C723DF78619}"/>
            </ac:spMkLst>
          </pc:spChg>
          <pc:spChg chg="mod">
            <ac:chgData name="Mathieu FUMEX" userId="7f0d3adb-250a-4ad5-9914-e64ba0582de7" providerId="ADAL" clId="{03834448-331B-4AAD-B82D-70307FE6F0B1}" dt="2026-10-29T14:58:18.278" v="17" actId="20577"/>
            <ac:spMkLst>
              <pc:docMk/>
              <pc:sldMasterMk cId="189593070" sldId="2147483648"/>
              <pc:sldLayoutMk cId="816059282" sldId="2147483666"/>
              <ac:spMk id="26" creationId="{1B36065A-4DD8-2A7D-70C4-DDB7E05704D4}"/>
            </ac:spMkLst>
          </pc:spChg>
          <pc:spChg chg="del">
            <ac:chgData name="Mathieu FUMEX" userId="7f0d3adb-250a-4ad5-9914-e64ba0582de7" providerId="ADAL" clId="{03834448-331B-4AAD-B82D-70307FE6F0B1}" dt="2026-10-29T15:05:22.240" v="271" actId="478"/>
            <ac:spMkLst>
              <pc:docMk/>
              <pc:sldMasterMk cId="189593070" sldId="2147483648"/>
              <pc:sldLayoutMk cId="816059282" sldId="2147483666"/>
              <ac:spMk id="31" creationId="{1860279E-6340-0E8C-A677-7BE85D00A3EE}"/>
            </ac:spMkLst>
          </pc:spChg>
        </pc:sldLayoutChg>
        <pc:sldLayoutChg chg="addSp delSp modSp mod">
          <pc:chgData name="Mathieu FUMEX" userId="7f0d3adb-250a-4ad5-9914-e64ba0582de7" providerId="ADAL" clId="{03834448-331B-4AAD-B82D-70307FE6F0B1}" dt="2026-10-29T15:05:35.601" v="281"/>
          <pc:sldLayoutMkLst>
            <pc:docMk/>
            <pc:sldMasterMk cId="189593070" sldId="2147483648"/>
            <pc:sldLayoutMk cId="343155582" sldId="2147483667"/>
          </pc:sldLayoutMkLst>
          <pc:spChg chg="add mod">
            <ac:chgData name="Mathieu FUMEX" userId="7f0d3adb-250a-4ad5-9914-e64ba0582de7" providerId="ADAL" clId="{03834448-331B-4AAD-B82D-70307FE6F0B1}" dt="2026-10-29T15:05:35.601" v="281"/>
            <ac:spMkLst>
              <pc:docMk/>
              <pc:sldMasterMk cId="189593070" sldId="2147483648"/>
              <pc:sldLayoutMk cId="343155582" sldId="2147483667"/>
              <ac:spMk id="4" creationId="{D5D44867-EDDB-123C-46A2-E08CFE5E4E6D}"/>
            </ac:spMkLst>
          </pc:spChg>
          <pc:spChg chg="mod">
            <ac:chgData name="Mathieu FUMEX" userId="7f0d3adb-250a-4ad5-9914-e64ba0582de7" providerId="ADAL" clId="{03834448-331B-4AAD-B82D-70307FE6F0B1}" dt="2026-10-29T14:58:38.599" v="23" actId="20577"/>
            <ac:spMkLst>
              <pc:docMk/>
              <pc:sldMasterMk cId="189593070" sldId="2147483648"/>
              <pc:sldLayoutMk cId="343155582" sldId="2147483667"/>
              <ac:spMk id="26" creationId="{1B36065A-4DD8-2A7D-70C4-DDB7E05704D4}"/>
            </ac:spMkLst>
          </pc:spChg>
          <pc:spChg chg="del">
            <ac:chgData name="Mathieu FUMEX" userId="7f0d3adb-250a-4ad5-9914-e64ba0582de7" providerId="ADAL" clId="{03834448-331B-4AAD-B82D-70307FE6F0B1}" dt="2026-10-29T15:05:35.222" v="280" actId="478"/>
            <ac:spMkLst>
              <pc:docMk/>
              <pc:sldMasterMk cId="189593070" sldId="2147483648"/>
              <pc:sldLayoutMk cId="343155582" sldId="2147483667"/>
              <ac:spMk id="31" creationId="{1860279E-6340-0E8C-A677-7BE85D00A3EE}"/>
            </ac:spMkLst>
          </pc:spChg>
        </pc:sldLayoutChg>
        <pc:sldLayoutChg chg="addSp delSp modSp mod">
          <pc:chgData name="Mathieu FUMEX" userId="7f0d3adb-250a-4ad5-9914-e64ba0582de7" providerId="ADAL" clId="{03834448-331B-4AAD-B82D-70307FE6F0B1}" dt="2026-10-29T15:05:38.970" v="284"/>
          <pc:sldLayoutMkLst>
            <pc:docMk/>
            <pc:sldMasterMk cId="189593070" sldId="2147483648"/>
            <pc:sldLayoutMk cId="1316778632" sldId="2147483668"/>
          </pc:sldLayoutMkLst>
          <pc:spChg chg="mod">
            <ac:chgData name="Mathieu FUMEX" userId="7f0d3adb-250a-4ad5-9914-e64ba0582de7" providerId="ADAL" clId="{03834448-331B-4AAD-B82D-70307FE6F0B1}" dt="2026-10-29T14:59:50.725" v="26"/>
            <ac:spMkLst>
              <pc:docMk/>
              <pc:sldMasterMk cId="189593070" sldId="2147483648"/>
              <pc:sldLayoutMk cId="1316778632" sldId="2147483668"/>
              <ac:spMk id="3" creationId="{72CFDE81-5514-8135-BFE2-1291E39F12B5}"/>
            </ac:spMkLst>
          </pc:spChg>
          <pc:spChg chg="add mod">
            <ac:chgData name="Mathieu FUMEX" userId="7f0d3adb-250a-4ad5-9914-e64ba0582de7" providerId="ADAL" clId="{03834448-331B-4AAD-B82D-70307FE6F0B1}" dt="2026-10-29T15:05:38.970" v="284"/>
            <ac:spMkLst>
              <pc:docMk/>
              <pc:sldMasterMk cId="189593070" sldId="2147483648"/>
              <pc:sldLayoutMk cId="1316778632" sldId="2147483668"/>
              <ac:spMk id="7" creationId="{89E6765A-5D4F-5D6B-3F18-4B35795A0A4F}"/>
            </ac:spMkLst>
          </pc:spChg>
          <pc:spChg chg="mod">
            <ac:chgData name="Mathieu FUMEX" userId="7f0d3adb-250a-4ad5-9914-e64ba0582de7" providerId="ADAL" clId="{03834448-331B-4AAD-B82D-70307FE6F0B1}" dt="2026-10-29T14:58:45.171" v="25" actId="20577"/>
            <ac:spMkLst>
              <pc:docMk/>
              <pc:sldMasterMk cId="189593070" sldId="2147483648"/>
              <pc:sldLayoutMk cId="1316778632" sldId="2147483668"/>
              <ac:spMk id="26" creationId="{1B36065A-4DD8-2A7D-70C4-DDB7E05704D4}"/>
            </ac:spMkLst>
          </pc:spChg>
          <pc:spChg chg="del">
            <ac:chgData name="Mathieu FUMEX" userId="7f0d3adb-250a-4ad5-9914-e64ba0582de7" providerId="ADAL" clId="{03834448-331B-4AAD-B82D-70307FE6F0B1}" dt="2026-10-29T15:05:38.639" v="283" actId="478"/>
            <ac:spMkLst>
              <pc:docMk/>
              <pc:sldMasterMk cId="189593070" sldId="2147483648"/>
              <pc:sldLayoutMk cId="1316778632" sldId="2147483668"/>
              <ac:spMk id="31" creationId="{1860279E-6340-0E8C-A677-7BE85D00A3EE}"/>
            </ac:spMkLst>
          </pc:spChg>
        </pc:sldLayoutChg>
        <pc:sldLayoutChg chg="addSp delSp modSp mod">
          <pc:chgData name="Mathieu FUMEX" userId="7f0d3adb-250a-4ad5-9914-e64ba0582de7" providerId="ADAL" clId="{03834448-331B-4AAD-B82D-70307FE6F0B1}" dt="2026-10-29T15:05:27.902" v="275"/>
          <pc:sldLayoutMkLst>
            <pc:docMk/>
            <pc:sldMasterMk cId="189593070" sldId="2147483648"/>
            <pc:sldLayoutMk cId="3638802690" sldId="2147483669"/>
          </pc:sldLayoutMkLst>
          <pc:spChg chg="add mod">
            <ac:chgData name="Mathieu FUMEX" userId="7f0d3adb-250a-4ad5-9914-e64ba0582de7" providerId="ADAL" clId="{03834448-331B-4AAD-B82D-70307FE6F0B1}" dt="2026-10-29T15:05:27.902" v="275"/>
            <ac:spMkLst>
              <pc:docMk/>
              <pc:sldMasterMk cId="189593070" sldId="2147483648"/>
              <pc:sldLayoutMk cId="3638802690" sldId="2147483669"/>
              <ac:spMk id="3" creationId="{57EEA20A-04D2-5D07-D094-5E60BD5482CC}"/>
            </ac:spMkLst>
          </pc:spChg>
          <pc:spChg chg="mod">
            <ac:chgData name="Mathieu FUMEX" userId="7f0d3adb-250a-4ad5-9914-e64ba0582de7" providerId="ADAL" clId="{03834448-331B-4AAD-B82D-70307FE6F0B1}" dt="2026-10-29T14:58:23.907" v="19" actId="20577"/>
            <ac:spMkLst>
              <pc:docMk/>
              <pc:sldMasterMk cId="189593070" sldId="2147483648"/>
              <pc:sldLayoutMk cId="3638802690" sldId="2147483669"/>
              <ac:spMk id="26" creationId="{1B36065A-4DD8-2A7D-70C4-DDB7E05704D4}"/>
            </ac:spMkLst>
          </pc:spChg>
          <pc:spChg chg="del">
            <ac:chgData name="Mathieu FUMEX" userId="7f0d3adb-250a-4ad5-9914-e64ba0582de7" providerId="ADAL" clId="{03834448-331B-4AAD-B82D-70307FE6F0B1}" dt="2026-10-29T15:05:27.562" v="274" actId="478"/>
            <ac:spMkLst>
              <pc:docMk/>
              <pc:sldMasterMk cId="189593070" sldId="2147483648"/>
              <pc:sldLayoutMk cId="3638802690" sldId="2147483669"/>
              <ac:spMk id="31" creationId="{1860279E-6340-0E8C-A677-7BE85D00A3EE}"/>
            </ac:spMkLst>
          </pc:spChg>
        </pc:sldLayoutChg>
        <pc:sldLayoutChg chg="addSp delSp modSp mod">
          <pc:chgData name="Mathieu FUMEX" userId="7f0d3adb-250a-4ad5-9914-e64ba0582de7" providerId="ADAL" clId="{03834448-331B-4AAD-B82D-70307FE6F0B1}" dt="2026-10-29T15:05:19.541" v="269"/>
          <pc:sldLayoutMkLst>
            <pc:docMk/>
            <pc:sldMasterMk cId="189593070" sldId="2147483648"/>
            <pc:sldLayoutMk cId="3931121439" sldId="2147483670"/>
          </pc:sldLayoutMkLst>
          <pc:spChg chg="add mod">
            <ac:chgData name="Mathieu FUMEX" userId="7f0d3adb-250a-4ad5-9914-e64ba0582de7" providerId="ADAL" clId="{03834448-331B-4AAD-B82D-70307FE6F0B1}" dt="2026-10-29T15:05:19.541" v="269"/>
            <ac:spMkLst>
              <pc:docMk/>
              <pc:sldMasterMk cId="189593070" sldId="2147483648"/>
              <pc:sldLayoutMk cId="3931121439" sldId="2147483670"/>
              <ac:spMk id="3" creationId="{B142BF6D-2A5B-E637-EF0F-A2996D271E79}"/>
            </ac:spMkLst>
          </pc:spChg>
          <pc:spChg chg="mod">
            <ac:chgData name="Mathieu FUMEX" userId="7f0d3adb-250a-4ad5-9914-e64ba0582de7" providerId="ADAL" clId="{03834448-331B-4AAD-B82D-70307FE6F0B1}" dt="2026-10-29T14:58:14.297" v="15" actId="20577"/>
            <ac:spMkLst>
              <pc:docMk/>
              <pc:sldMasterMk cId="189593070" sldId="2147483648"/>
              <pc:sldLayoutMk cId="3931121439" sldId="2147483670"/>
              <ac:spMk id="26" creationId="{1B36065A-4DD8-2A7D-70C4-DDB7E05704D4}"/>
            </ac:spMkLst>
          </pc:spChg>
          <pc:spChg chg="del">
            <ac:chgData name="Mathieu FUMEX" userId="7f0d3adb-250a-4ad5-9914-e64ba0582de7" providerId="ADAL" clId="{03834448-331B-4AAD-B82D-70307FE6F0B1}" dt="2026-10-29T15:05:19.079" v="268" actId="478"/>
            <ac:spMkLst>
              <pc:docMk/>
              <pc:sldMasterMk cId="189593070" sldId="2147483648"/>
              <pc:sldLayoutMk cId="3931121439" sldId="2147483670"/>
              <ac:spMk id="31" creationId="{1860279E-6340-0E8C-A677-7BE85D00A3EE}"/>
            </ac:spMkLst>
          </pc:spChg>
        </pc:sldLayoutChg>
        <pc:sldLayoutChg chg="addSp delSp modSp mod">
          <pc:chgData name="Mathieu FUMEX" userId="7f0d3adb-250a-4ad5-9914-e64ba0582de7" providerId="ADAL" clId="{03834448-331B-4AAD-B82D-70307FE6F0B1}" dt="2026-10-29T15:05:31.426" v="278"/>
          <pc:sldLayoutMkLst>
            <pc:docMk/>
            <pc:sldMasterMk cId="189593070" sldId="2147483648"/>
            <pc:sldLayoutMk cId="1773164437" sldId="2147483672"/>
          </pc:sldLayoutMkLst>
          <pc:spChg chg="add mod">
            <ac:chgData name="Mathieu FUMEX" userId="7f0d3adb-250a-4ad5-9914-e64ba0582de7" providerId="ADAL" clId="{03834448-331B-4AAD-B82D-70307FE6F0B1}" dt="2026-10-29T15:05:31.426" v="278"/>
            <ac:spMkLst>
              <pc:docMk/>
              <pc:sldMasterMk cId="189593070" sldId="2147483648"/>
              <pc:sldLayoutMk cId="1773164437" sldId="2147483672"/>
              <ac:spMk id="3" creationId="{FB6C45BE-D815-06E2-DDA7-B6B04FE85A1E}"/>
            </ac:spMkLst>
          </pc:spChg>
          <pc:spChg chg="mod">
            <ac:chgData name="Mathieu FUMEX" userId="7f0d3adb-250a-4ad5-9914-e64ba0582de7" providerId="ADAL" clId="{03834448-331B-4AAD-B82D-70307FE6F0B1}" dt="2026-10-29T14:58:32.317" v="21" actId="20577"/>
            <ac:spMkLst>
              <pc:docMk/>
              <pc:sldMasterMk cId="189593070" sldId="2147483648"/>
              <pc:sldLayoutMk cId="1773164437" sldId="2147483672"/>
              <ac:spMk id="26" creationId="{1B36065A-4DD8-2A7D-70C4-DDB7E05704D4}"/>
            </ac:spMkLst>
          </pc:spChg>
          <pc:spChg chg="del">
            <ac:chgData name="Mathieu FUMEX" userId="7f0d3adb-250a-4ad5-9914-e64ba0582de7" providerId="ADAL" clId="{03834448-331B-4AAD-B82D-70307FE6F0B1}" dt="2026-10-29T15:05:31.029" v="277" actId="478"/>
            <ac:spMkLst>
              <pc:docMk/>
              <pc:sldMasterMk cId="189593070" sldId="2147483648"/>
              <pc:sldLayoutMk cId="1773164437" sldId="2147483672"/>
              <ac:spMk id="31" creationId="{1860279E-6340-0E8C-A677-7BE85D00A3EE}"/>
            </ac:spMkLst>
          </pc:spChg>
        </pc:sldLayoutChg>
        <pc:sldLayoutChg chg="modSp mod">
          <pc:chgData name="Mathieu FUMEX" userId="7f0d3adb-250a-4ad5-9914-e64ba0582de7" providerId="ADAL" clId="{03834448-331B-4AAD-B82D-70307FE6F0B1}" dt="2026-10-29T14:57:57.802" v="9" actId="20577"/>
          <pc:sldLayoutMkLst>
            <pc:docMk/>
            <pc:sldMasterMk cId="189593070" sldId="2147483648"/>
            <pc:sldLayoutMk cId="3630126963" sldId="2147483673"/>
          </pc:sldLayoutMkLst>
          <pc:spChg chg="mod">
            <ac:chgData name="Mathieu FUMEX" userId="7f0d3adb-250a-4ad5-9914-e64ba0582de7" providerId="ADAL" clId="{03834448-331B-4AAD-B82D-70307FE6F0B1}" dt="2026-10-29T14:57:57.802" v="9" actId="20577"/>
            <ac:spMkLst>
              <pc:docMk/>
              <pc:sldMasterMk cId="189593070" sldId="2147483648"/>
              <pc:sldLayoutMk cId="3630126963" sldId="2147483673"/>
              <ac:spMk id="26" creationId="{1B36065A-4DD8-2A7D-70C4-DDB7E05704D4}"/>
            </ac:spMkLst>
          </pc:spChg>
        </pc:sldLayoutChg>
        <pc:sldLayoutChg chg="modSp mod">
          <pc:chgData name="Mathieu FUMEX" userId="7f0d3adb-250a-4ad5-9914-e64ba0582de7" providerId="ADAL" clId="{03834448-331B-4AAD-B82D-70307FE6F0B1}" dt="2026-10-29T14:57:41.732" v="5" actId="20577"/>
          <pc:sldLayoutMkLst>
            <pc:docMk/>
            <pc:sldMasterMk cId="189593070" sldId="2147483648"/>
            <pc:sldLayoutMk cId="545471490" sldId="2147483674"/>
          </pc:sldLayoutMkLst>
          <pc:spChg chg="mod">
            <ac:chgData name="Mathieu FUMEX" userId="7f0d3adb-250a-4ad5-9914-e64ba0582de7" providerId="ADAL" clId="{03834448-331B-4AAD-B82D-70307FE6F0B1}" dt="2026-10-29T14:57:41.732" v="5" actId="20577"/>
            <ac:spMkLst>
              <pc:docMk/>
              <pc:sldMasterMk cId="189593070" sldId="2147483648"/>
              <pc:sldLayoutMk cId="545471490" sldId="2147483674"/>
              <ac:spMk id="26" creationId="{1B36065A-4DD8-2A7D-70C4-DDB7E05704D4}"/>
            </ac:spMkLst>
          </pc:spChg>
        </pc:sldLayoutChg>
        <pc:sldLayoutChg chg="addSp delSp modSp mod">
          <pc:chgData name="Mathieu FUMEX" userId="7f0d3adb-250a-4ad5-9914-e64ba0582de7" providerId="ADAL" clId="{03834448-331B-4AAD-B82D-70307FE6F0B1}" dt="2026-10-29T15:05:16.049" v="266"/>
          <pc:sldLayoutMkLst>
            <pc:docMk/>
            <pc:sldMasterMk cId="189593070" sldId="2147483648"/>
            <pc:sldLayoutMk cId="1499000984" sldId="2147483675"/>
          </pc:sldLayoutMkLst>
          <pc:spChg chg="add mod">
            <ac:chgData name="Mathieu FUMEX" userId="7f0d3adb-250a-4ad5-9914-e64ba0582de7" providerId="ADAL" clId="{03834448-331B-4AAD-B82D-70307FE6F0B1}" dt="2026-10-29T15:05:16.049" v="266"/>
            <ac:spMkLst>
              <pc:docMk/>
              <pc:sldMasterMk cId="189593070" sldId="2147483648"/>
              <pc:sldLayoutMk cId="1499000984" sldId="2147483675"/>
              <ac:spMk id="3" creationId="{1349B9FE-600E-BCD3-D14E-65BD14DB4E36}"/>
            </ac:spMkLst>
          </pc:spChg>
          <pc:spChg chg="mod">
            <ac:chgData name="Mathieu FUMEX" userId="7f0d3adb-250a-4ad5-9914-e64ba0582de7" providerId="ADAL" clId="{03834448-331B-4AAD-B82D-70307FE6F0B1}" dt="2026-10-29T14:58:09.160" v="13" actId="20577"/>
            <ac:spMkLst>
              <pc:docMk/>
              <pc:sldMasterMk cId="189593070" sldId="2147483648"/>
              <pc:sldLayoutMk cId="1499000984" sldId="2147483675"/>
              <ac:spMk id="26" creationId="{1B36065A-4DD8-2A7D-70C4-DDB7E05704D4}"/>
            </ac:spMkLst>
          </pc:spChg>
          <pc:spChg chg="del">
            <ac:chgData name="Mathieu FUMEX" userId="7f0d3adb-250a-4ad5-9914-e64ba0582de7" providerId="ADAL" clId="{03834448-331B-4AAD-B82D-70307FE6F0B1}" dt="2026-10-29T15:05:15.393" v="265" actId="478"/>
            <ac:spMkLst>
              <pc:docMk/>
              <pc:sldMasterMk cId="189593070" sldId="2147483648"/>
              <pc:sldLayoutMk cId="1499000984" sldId="2147483675"/>
              <ac:spMk id="31" creationId="{1860279E-6340-0E8C-A677-7BE85D00A3EE}"/>
            </ac:spMkLst>
          </pc:spChg>
        </pc:sldLayoutChg>
      </pc:sldMasterChg>
      <pc:sldMasterChg chg="addSp delSp modSp mod">
        <pc:chgData name="Mathieu FUMEX" userId="7f0d3adb-250a-4ad5-9914-e64ba0582de7" providerId="ADAL" clId="{03834448-331B-4AAD-B82D-70307FE6F0B1}" dt="2026-10-29T15:01:20.303" v="41" actId="22"/>
        <pc:sldMasterMkLst>
          <pc:docMk/>
          <pc:sldMasterMk cId="2662595420" sldId="2147483690"/>
        </pc:sldMasterMkLst>
        <pc:spChg chg="mod">
          <ac:chgData name="Mathieu FUMEX" userId="7f0d3adb-250a-4ad5-9914-e64ba0582de7" providerId="ADAL" clId="{03834448-331B-4AAD-B82D-70307FE6F0B1}" dt="2026-10-29T14:59:56.671" v="28" actId="20577"/>
          <ac:spMkLst>
            <pc:docMk/>
            <pc:sldMasterMk cId="2662595420" sldId="2147483690"/>
            <ac:spMk id="11" creationId="{FFE44C26-7D00-AC6F-C710-EC120B23F4A2}"/>
          </ac:spMkLst>
        </pc:spChg>
        <pc:grpChg chg="mod">
          <ac:chgData name="Mathieu FUMEX" userId="7f0d3adb-250a-4ad5-9914-e64ba0582de7" providerId="ADAL" clId="{03834448-331B-4AAD-B82D-70307FE6F0B1}" dt="2026-10-29T15:00:13.628" v="30" actId="14100"/>
          <ac:grpSpMkLst>
            <pc:docMk/>
            <pc:sldMasterMk cId="2662595420" sldId="2147483690"/>
            <ac:grpSpMk id="7" creationId="{31FE515B-702D-E894-D491-E04C0E97ABBE}"/>
          </ac:grpSpMkLst>
        </pc:grpChg>
        <pc:picChg chg="add">
          <ac:chgData name="Mathieu FUMEX" userId="7f0d3adb-250a-4ad5-9914-e64ba0582de7" providerId="ADAL" clId="{03834448-331B-4AAD-B82D-70307FE6F0B1}" dt="2026-10-29T15:01:20.303" v="41" actId="22"/>
          <ac:picMkLst>
            <pc:docMk/>
            <pc:sldMasterMk cId="2662595420" sldId="2147483690"/>
            <ac:picMk id="3" creationId="{289FF002-C9C5-EDD0-41B6-292B75BC5B88}"/>
          </ac:picMkLst>
        </pc:picChg>
        <pc:picChg chg="del">
          <ac:chgData name="Mathieu FUMEX" userId="7f0d3adb-250a-4ad5-9914-e64ba0582de7" providerId="ADAL" clId="{03834448-331B-4AAD-B82D-70307FE6F0B1}" dt="2026-10-29T15:01:10.813" v="40" actId="478"/>
          <ac:picMkLst>
            <pc:docMk/>
            <pc:sldMasterMk cId="2662595420" sldId="2147483690"/>
            <ac:picMk id="8" creationId="{6AF2F9E0-0B43-F2AC-08AF-22992F9E284C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0A3544B-21F2-C66C-D89D-205B52443F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47F53B9-2CDE-3B1F-8D43-54A75DBBDA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19FB9-FAC4-429F-B2A8-13E527F54549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67AA70-301E-0F24-6AC5-80EC25D762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300204-57FA-8D32-C358-955F355099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4A223-D394-4D2F-BCC6-4A4208F253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273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18696-E01E-49C8-B277-6904FB39DF8B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A0A5-67BD-4630-A9B4-B3280D704C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878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A0A5-67BD-4630-A9B4-B3280D704C3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73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passibat.fr/wp-content/uploads/2023/04/Les-Trophees-du-Batiment-Passif-2024_Reglement-1.pdf" TargetMode="Externa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4A555E67-2DFD-DA42-1124-F09A9D0D098D}"/>
              </a:ext>
            </a:extLst>
          </p:cNvPr>
          <p:cNvGrpSpPr/>
          <p:nvPr userDrawn="1"/>
        </p:nvGrpSpPr>
        <p:grpSpPr>
          <a:xfrm>
            <a:off x="5206884" y="1765016"/>
            <a:ext cx="5753002" cy="3896157"/>
            <a:chOff x="4677780" y="1720628"/>
            <a:chExt cx="5753002" cy="3896157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15B72CD0-243E-58A7-072A-79A70349F7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7780" y="1720628"/>
              <a:ext cx="0" cy="3896157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1333D42-4FC1-8F8F-06DF-DD2DD9EDEC7F}"/>
                </a:ext>
              </a:extLst>
            </p:cNvPr>
            <p:cNvGrpSpPr/>
            <p:nvPr/>
          </p:nvGrpSpPr>
          <p:grpSpPr>
            <a:xfrm>
              <a:off x="4977671" y="1817510"/>
              <a:ext cx="5453111" cy="3702392"/>
              <a:chOff x="4952373" y="1522903"/>
              <a:chExt cx="5453111" cy="3702392"/>
            </a:xfrm>
          </p:grpSpPr>
          <p:sp>
            <p:nvSpPr>
              <p:cNvPr id="11" name="Titre 1">
                <a:extLst>
                  <a:ext uri="{FF2B5EF4-FFF2-40B4-BE49-F238E27FC236}">
                    <a16:creationId xmlns:a16="http://schemas.microsoft.com/office/drawing/2014/main" id="{238F43B6-70B1-A1E7-E7FF-235F0282D63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52373" y="1522903"/>
                <a:ext cx="5453111" cy="3117615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b="1" kern="1200">
                    <a:solidFill>
                      <a:schemeClr val="tx1"/>
                    </a:solidFill>
                    <a:latin typeface="Manrope" pitchFamily="2" charset="0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fr-FR" sz="7200" b="0" dirty="0">
                    <a:solidFill>
                      <a:srgbClr val="C04717"/>
                    </a:solidFill>
                  </a:rPr>
                  <a:t>Trophées</a:t>
                </a:r>
                <a:br>
                  <a:rPr lang="fr-FR" sz="7200" b="0" dirty="0">
                    <a:solidFill>
                      <a:srgbClr val="C04717"/>
                    </a:solidFill>
                  </a:rPr>
                </a:br>
                <a:r>
                  <a:rPr lang="fr-FR" sz="7200" b="0" dirty="0">
                    <a:solidFill>
                      <a:srgbClr val="C04717"/>
                    </a:solidFill>
                  </a:rPr>
                  <a:t>du Bâtiment </a:t>
                </a:r>
                <a:br>
                  <a:rPr lang="fr-FR" sz="7200" b="0" dirty="0">
                    <a:solidFill>
                      <a:srgbClr val="C04717"/>
                    </a:solidFill>
                  </a:rPr>
                </a:br>
                <a:r>
                  <a:rPr lang="fr-FR" sz="7200" b="0" dirty="0">
                    <a:solidFill>
                      <a:srgbClr val="C04717"/>
                    </a:solidFill>
                  </a:rPr>
                  <a:t>Passif 2027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A4968B0F-D72D-CE01-BE9E-9710E5AA7E92}"/>
                  </a:ext>
                </a:extLst>
              </p:cNvPr>
              <p:cNvSpPr txBox="1"/>
              <p:nvPr/>
            </p:nvSpPr>
            <p:spPr>
              <a:xfrm>
                <a:off x="4952373" y="4640520"/>
                <a:ext cx="500922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3200">
                    <a:latin typeface="Manrope" pitchFamily="2" charset="0"/>
                  </a:rPr>
                  <a:t>Dossier de candidature</a:t>
                </a:r>
              </a:p>
            </p:txBody>
          </p:sp>
        </p:grp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1232114" y="2603232"/>
            <a:ext cx="3531892" cy="16515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0941C1-6828-5CDB-E829-07B52A076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63" y="103792"/>
            <a:ext cx="3406819" cy="340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3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/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1860279E-6340-0E8C-A677-7BE85D00A3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1" y="921626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/>
              <a:t>Ville et département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Espace réservé pour une image  40">
            <a:extLst>
              <a:ext uri="{FF2B5EF4-FFF2-40B4-BE49-F238E27FC236}">
                <a16:creationId xmlns:a16="http://schemas.microsoft.com/office/drawing/2014/main" id="{DE61E7A9-BA23-82D4-D26B-437D297998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6362" y="2202164"/>
            <a:ext cx="5077238" cy="37021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Manrope" pitchFamily="2" charset="0"/>
              </a:defRPr>
            </a:lvl1pPr>
          </a:lstStyle>
          <a:p>
            <a:r>
              <a:rPr lang="fr-FR"/>
              <a:t>Insérer une photo (à défaut, une vue ou perspective)</a:t>
            </a:r>
          </a:p>
        </p:txBody>
      </p:sp>
      <p:sp>
        <p:nvSpPr>
          <p:cNvPr id="43" name="Espace réservé pour une image  40">
            <a:extLst>
              <a:ext uri="{FF2B5EF4-FFF2-40B4-BE49-F238E27FC236}">
                <a16:creationId xmlns:a16="http://schemas.microsoft.com/office/drawing/2014/main" id="{9B8963F0-89C8-6491-8D0E-BDF6FFA788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68730" y="1714416"/>
            <a:ext cx="5077238" cy="418985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Manrope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Insérer une photo (à défaut, une vue ou perspective)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4266AD89-AA84-F99C-BB6C-12F025295F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3918" y="5904270"/>
            <a:ext cx="2106612" cy="2616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Crédit photo </a:t>
            </a:r>
          </a:p>
        </p:txBody>
      </p:sp>
      <p:sp>
        <p:nvSpPr>
          <p:cNvPr id="47" name="Espace réservé du texte 44">
            <a:extLst>
              <a:ext uri="{FF2B5EF4-FFF2-40B4-BE49-F238E27FC236}">
                <a16:creationId xmlns:a16="http://schemas.microsoft.com/office/drawing/2014/main" id="{D633FB61-7FC6-61D2-8205-3D6B459672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8730" y="5903032"/>
            <a:ext cx="2106612" cy="2616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Crédit photo</a:t>
            </a: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9B69AD-BEC2-43B9-BEB6-46DF243466BC}"/>
              </a:ext>
            </a:extLst>
          </p:cNvPr>
          <p:cNvSpPr txBox="1"/>
          <p:nvPr userDrawn="1"/>
        </p:nvSpPr>
        <p:spPr>
          <a:xfrm>
            <a:off x="846032" y="1710236"/>
            <a:ext cx="428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0" i="0" kern="1200">
                <a:solidFill>
                  <a:srgbClr val="C04717"/>
                </a:solidFill>
                <a:latin typeface="Manrope" pitchFamily="2" charset="0"/>
                <a:ea typeface="+mn-ea"/>
                <a:cs typeface="+mn-cs"/>
              </a:rPr>
              <a:t>Existant</a:t>
            </a:r>
          </a:p>
        </p:txBody>
      </p:sp>
      <p:sp>
        <p:nvSpPr>
          <p:cNvPr id="11" name="Espace réservé du texte 29">
            <a:extLst>
              <a:ext uri="{FF2B5EF4-FFF2-40B4-BE49-F238E27FC236}">
                <a16:creationId xmlns:a16="http://schemas.microsoft.com/office/drawing/2014/main" id="{58A6F157-C846-0821-8AC1-7EA0F6B4DF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</p:spTree>
    <p:extLst>
      <p:ext uri="{BB962C8B-B14F-4D97-AF65-F5344CB8AC3E}">
        <p14:creationId xmlns:p14="http://schemas.microsoft.com/office/powerpoint/2010/main" val="1227347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/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1860279E-6340-0E8C-A677-7BE85D00A3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1" y="921626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Espace réservé pour une image  40">
            <a:extLst>
              <a:ext uri="{FF2B5EF4-FFF2-40B4-BE49-F238E27FC236}">
                <a16:creationId xmlns:a16="http://schemas.microsoft.com/office/drawing/2014/main" id="{DE61E7A9-BA23-82D4-D26B-437D297998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6362" y="2202164"/>
            <a:ext cx="5077238" cy="37021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Manrope" pitchFamily="2" charset="0"/>
              </a:defRPr>
            </a:lvl1pPr>
          </a:lstStyle>
          <a:p>
            <a:r>
              <a:rPr lang="fr-FR"/>
              <a:t>Insérer une photo (à défaut, une vue ou perspective)</a:t>
            </a:r>
          </a:p>
        </p:txBody>
      </p:sp>
      <p:sp>
        <p:nvSpPr>
          <p:cNvPr id="43" name="Espace réservé pour une image  40">
            <a:extLst>
              <a:ext uri="{FF2B5EF4-FFF2-40B4-BE49-F238E27FC236}">
                <a16:creationId xmlns:a16="http://schemas.microsoft.com/office/drawing/2014/main" id="{9B8963F0-89C8-6491-8D0E-BDF6FFA788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68730" y="1714416"/>
            <a:ext cx="5077238" cy="418985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Manrope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Insérer une photo (à défaut, une vue ou perspective)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4266AD89-AA84-F99C-BB6C-12F025295F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3918" y="5904270"/>
            <a:ext cx="2106612" cy="2616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Crédit photo </a:t>
            </a:r>
          </a:p>
        </p:txBody>
      </p:sp>
      <p:sp>
        <p:nvSpPr>
          <p:cNvPr id="47" name="Espace réservé du texte 44">
            <a:extLst>
              <a:ext uri="{FF2B5EF4-FFF2-40B4-BE49-F238E27FC236}">
                <a16:creationId xmlns:a16="http://schemas.microsoft.com/office/drawing/2014/main" id="{D633FB61-7FC6-61D2-8205-3D6B459672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8730" y="5903032"/>
            <a:ext cx="2106612" cy="2616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Crédit photo</a:t>
            </a: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7B37C19A-0F6F-566C-15EA-3053E7B8E0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59B69AD-BEC2-43B9-BEB6-46DF243466BC}"/>
              </a:ext>
            </a:extLst>
          </p:cNvPr>
          <p:cNvSpPr txBox="1"/>
          <p:nvPr userDrawn="1"/>
        </p:nvSpPr>
        <p:spPr>
          <a:xfrm>
            <a:off x="846032" y="1710236"/>
            <a:ext cx="428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0" i="0" kern="1200">
                <a:solidFill>
                  <a:srgbClr val="C04717"/>
                </a:solidFill>
                <a:latin typeface="Manrope" pitchFamily="2" charset="0"/>
                <a:ea typeface="+mn-ea"/>
                <a:cs typeface="+mn-cs"/>
              </a:rPr>
              <a:t>Projet livré</a:t>
            </a:r>
          </a:p>
        </p:txBody>
      </p:sp>
    </p:spTree>
    <p:extLst>
      <p:ext uri="{BB962C8B-B14F-4D97-AF65-F5344CB8AC3E}">
        <p14:creationId xmlns:p14="http://schemas.microsoft.com/office/powerpoint/2010/main" val="545471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1860279E-6340-0E8C-A677-7BE85D00A3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Espace réservé du texte 29">
            <a:extLst>
              <a:ext uri="{FF2B5EF4-FFF2-40B4-BE49-F238E27FC236}">
                <a16:creationId xmlns:a16="http://schemas.microsoft.com/office/drawing/2014/main" id="{C1E8A4DA-94E2-3CF5-DD66-21247F8176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A887EDFA-D0B0-83F2-9BF8-A9D3BE180F3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65109232"/>
              </p:ext>
            </p:extLst>
          </p:nvPr>
        </p:nvGraphicFramePr>
        <p:xfrm>
          <a:off x="862812" y="1656570"/>
          <a:ext cx="5080785" cy="425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803">
                  <a:extLst>
                    <a:ext uri="{9D8B030D-6E8A-4147-A177-3AD203B41FA5}">
                      <a16:colId xmlns:a16="http://schemas.microsoft.com/office/drawing/2014/main" val="3778456350"/>
                    </a:ext>
                  </a:extLst>
                </a:gridCol>
                <a:gridCol w="1750935">
                  <a:extLst>
                    <a:ext uri="{9D8B030D-6E8A-4147-A177-3AD203B41FA5}">
                      <a16:colId xmlns:a16="http://schemas.microsoft.com/office/drawing/2014/main" val="3280351356"/>
                    </a:ext>
                  </a:extLst>
                </a:gridCol>
                <a:gridCol w="2686047">
                  <a:extLst>
                    <a:ext uri="{9D8B030D-6E8A-4147-A177-3AD203B41FA5}">
                      <a16:colId xmlns:a16="http://schemas.microsoft.com/office/drawing/2014/main" val="2667333813"/>
                    </a:ext>
                  </a:extLst>
                </a:gridCol>
              </a:tblGrid>
              <a:tr h="561377">
                <a:tc rowSpan="8"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Manrope" pitchFamily="2" charset="0"/>
                        </a:rPr>
                        <a:t>Performances Passives - PHPP</a:t>
                      </a:r>
                    </a:p>
                  </a:txBody>
                  <a:tcPr marL="90690" marR="90690" marT="45345" marB="45345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47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Surface de Référence énergétique [m²]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387912"/>
                  </a:ext>
                </a:extLst>
              </a:tr>
              <a:tr h="56137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Besoin de chauffage [kWh/(m²a)]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976921"/>
                  </a:ext>
                </a:extLst>
              </a:tr>
              <a:tr h="4419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Puissance de chauffe  [W/m²]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881864"/>
                  </a:ext>
                </a:extLst>
              </a:tr>
              <a:tr h="56137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Fréquence de surchauffe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&gt; 25°C [%]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145382"/>
                  </a:ext>
                </a:extLst>
              </a:tr>
              <a:tr h="4419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Étanchéité à l’air</a:t>
                      </a:r>
                      <a:b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</a:b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sous 50 Pa [1/h]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3782074"/>
                  </a:ext>
                </a:extLst>
              </a:tr>
              <a:tr h="56137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Consommation d'EP [kWh/(m²a)]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123967"/>
                  </a:ext>
                </a:extLst>
              </a:tr>
              <a:tr h="56137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Consommation d' EP-R [kWh/(m²a)]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71471"/>
                  </a:ext>
                </a:extLst>
              </a:tr>
              <a:tr h="56137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Production d'énergie renouvelable [kWh/(m²a)]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962596"/>
                  </a:ext>
                </a:extLst>
              </a:tr>
            </a:tbl>
          </a:graphicData>
        </a:graphic>
      </p:graphicFrame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BCF24A3-C290-E129-D2DA-E2D4471BBF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2917" y="1706947"/>
            <a:ext cx="2671158" cy="47575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4AF74014-FFBD-6B36-2202-9A2FE7C64E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438" y="2245407"/>
            <a:ext cx="2671158" cy="4990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69BD11B1-5707-C2E1-3CF3-DD72D92F1A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72438" y="2802442"/>
            <a:ext cx="2671158" cy="41414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0B3B2482-FD00-3144-2E48-D19FE8956F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62917" y="3275523"/>
            <a:ext cx="2671158" cy="4671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7CA11D9C-457D-8CC6-E174-F4EE5C8E2A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2438" y="4251056"/>
            <a:ext cx="2671158" cy="48468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89E37137-1224-CF38-515B-0EEB1C2FCE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62917" y="4825392"/>
            <a:ext cx="2671158" cy="4846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AACF1732-F2F2-60C0-7837-AFFAD7452A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62917" y="5391033"/>
            <a:ext cx="2671158" cy="4846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81ED2ED3-C127-BE11-DAA7-3588DFDC55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89256" y="5369039"/>
            <a:ext cx="2916081" cy="50668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Manrope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>
                <a:solidFill>
                  <a:schemeClr val="bg2">
                    <a:lumMod val="25000"/>
                  </a:schemeClr>
                </a:solidFill>
                <a:effectLst/>
              </a:rPr>
              <a:t>Si oui, préciser lequel : Passif / </a:t>
            </a:r>
            <a:r>
              <a:rPr lang="fr-FR" sz="1200" err="1">
                <a:solidFill>
                  <a:schemeClr val="bg2">
                    <a:lumMod val="25000"/>
                  </a:schemeClr>
                </a:solidFill>
                <a:effectLst/>
              </a:rPr>
              <a:t>EnerPHit</a:t>
            </a:r>
            <a:r>
              <a:rPr lang="fr-FR" sz="1200">
                <a:solidFill>
                  <a:schemeClr val="bg2">
                    <a:lumMod val="25000"/>
                  </a:schemeClr>
                </a:solidFill>
                <a:effectLst/>
              </a:rPr>
              <a:t> Classique, Plus, Premium </a:t>
            </a:r>
            <a:endParaRPr lang="fr-FR" sz="1200">
              <a:solidFill>
                <a:schemeClr val="bg2">
                  <a:lumMod val="25000"/>
                </a:schemeClr>
              </a:solidFill>
              <a:effectLst/>
              <a:latin typeface="+mn-lt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EF82AFD-3BA2-76C9-1A0C-5EC280197ED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29102699"/>
              </p:ext>
            </p:extLst>
          </p:nvPr>
        </p:nvGraphicFramePr>
        <p:xfrm>
          <a:off x="6248405" y="1689134"/>
          <a:ext cx="4794192" cy="4219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1419">
                  <a:extLst>
                    <a:ext uri="{9D8B030D-6E8A-4147-A177-3AD203B41FA5}">
                      <a16:colId xmlns:a16="http://schemas.microsoft.com/office/drawing/2014/main" val="3280351356"/>
                    </a:ext>
                  </a:extLst>
                </a:gridCol>
                <a:gridCol w="2952773">
                  <a:extLst>
                    <a:ext uri="{9D8B030D-6E8A-4147-A177-3AD203B41FA5}">
                      <a16:colId xmlns:a16="http://schemas.microsoft.com/office/drawing/2014/main" val="2667333813"/>
                    </a:ext>
                  </a:extLst>
                </a:gridCol>
              </a:tblGrid>
              <a:tr h="6329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Rendement VMC double-flux [%]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145382"/>
                  </a:ext>
                </a:extLst>
              </a:tr>
              <a:tr h="4737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U</a:t>
                      </a:r>
                      <a:r>
                        <a:rPr lang="fr-FR" sz="1000" b="0" baseline="-2500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w</a:t>
                      </a: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 Fenêtre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[W/(m²K)]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3782074"/>
                  </a:ext>
                </a:extLst>
              </a:tr>
              <a:tr h="6502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Murs extérieurs : matériaux + coef. de transmission thermique [W/(m²K)] 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123967"/>
                  </a:ext>
                </a:extLst>
              </a:tr>
              <a:tr h="6502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Dalle : matériaux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+ coef. de transmission thermique [W/(m²K)] 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71471"/>
                  </a:ext>
                </a:extLst>
              </a:tr>
              <a:tr h="6502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Toiture : matériaux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+ coef. de transmission thermique [W/(m²K)] 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962596"/>
                  </a:ext>
                </a:extLst>
              </a:tr>
              <a:tr h="581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Autres matériaux mis en œuvre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079504"/>
                  </a:ext>
                </a:extLst>
              </a:tr>
              <a:tr h="5810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Label Passif obtenu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+ ID BDD PHI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382752"/>
                  </a:ext>
                </a:extLst>
              </a:tr>
            </a:tbl>
          </a:graphicData>
        </a:graphic>
      </p:graphicFrame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7FB9BF81-C783-533F-EC5E-19EC7C9CBF6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04481" y="1716819"/>
            <a:ext cx="2893243" cy="5691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655851B3-2D61-7C81-14B9-ECBD158E19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96868" y="2366211"/>
            <a:ext cx="2900856" cy="39916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32" name="Espace réservé du texte 3">
            <a:extLst>
              <a:ext uri="{FF2B5EF4-FFF2-40B4-BE49-F238E27FC236}">
                <a16:creationId xmlns:a16="http://schemas.microsoft.com/office/drawing/2014/main" id="{E3CBF083-9E6F-4B60-70B1-186D6898062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89256" y="2839298"/>
            <a:ext cx="2908468" cy="5853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36" name="Espace réservé du texte 3">
            <a:extLst>
              <a:ext uri="{FF2B5EF4-FFF2-40B4-BE49-F238E27FC236}">
                <a16:creationId xmlns:a16="http://schemas.microsoft.com/office/drawing/2014/main" id="{6A254079-26F8-A6EA-49EB-9AB7826F354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96868" y="3471502"/>
            <a:ext cx="2908468" cy="5853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39" name="Espace réservé du texte 3">
            <a:extLst>
              <a:ext uri="{FF2B5EF4-FFF2-40B4-BE49-F238E27FC236}">
                <a16:creationId xmlns:a16="http://schemas.microsoft.com/office/drawing/2014/main" id="{937A1DC1-CCE9-08E7-0F00-1E92F7589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89256" y="4109992"/>
            <a:ext cx="2916080" cy="5853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41" name="Espace réservé du texte 3">
            <a:extLst>
              <a:ext uri="{FF2B5EF4-FFF2-40B4-BE49-F238E27FC236}">
                <a16:creationId xmlns:a16="http://schemas.microsoft.com/office/drawing/2014/main" id="{85FDDDEE-00ED-C096-3625-99F4F42DD1A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89256" y="4759292"/>
            <a:ext cx="2916080" cy="54575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43" name="Espace réservé du texte 3">
            <a:extLst>
              <a:ext uri="{FF2B5EF4-FFF2-40B4-BE49-F238E27FC236}">
                <a16:creationId xmlns:a16="http://schemas.microsoft.com/office/drawing/2014/main" id="{37F75B83-97CC-F3BB-8364-FB0287E8AC1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62917" y="3805423"/>
            <a:ext cx="2671158" cy="38673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2067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1860279E-6340-0E8C-A677-7BE85D00A3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/>
              <a:t>Ville et département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graphicFrame>
        <p:nvGraphicFramePr>
          <p:cNvPr id="7" name="Tableau 2">
            <a:extLst>
              <a:ext uri="{FF2B5EF4-FFF2-40B4-BE49-F238E27FC236}">
                <a16:creationId xmlns:a16="http://schemas.microsoft.com/office/drawing/2014/main" id="{78C46455-6A8D-7D4B-77F7-65D2F83EFC9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77952908"/>
              </p:ext>
            </p:extLst>
          </p:nvPr>
        </p:nvGraphicFramePr>
        <p:xfrm>
          <a:off x="852006" y="1663433"/>
          <a:ext cx="5091587" cy="170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60">
                  <a:extLst>
                    <a:ext uri="{9D8B030D-6E8A-4147-A177-3AD203B41FA5}">
                      <a16:colId xmlns:a16="http://schemas.microsoft.com/office/drawing/2014/main" val="3778456350"/>
                    </a:ext>
                  </a:extLst>
                </a:gridCol>
                <a:gridCol w="1343690">
                  <a:extLst>
                    <a:ext uri="{9D8B030D-6E8A-4147-A177-3AD203B41FA5}">
                      <a16:colId xmlns:a16="http://schemas.microsoft.com/office/drawing/2014/main" val="3280351356"/>
                    </a:ext>
                  </a:extLst>
                </a:gridCol>
                <a:gridCol w="3319937">
                  <a:extLst>
                    <a:ext uri="{9D8B030D-6E8A-4147-A177-3AD203B41FA5}">
                      <a16:colId xmlns:a16="http://schemas.microsoft.com/office/drawing/2014/main" val="2667333813"/>
                    </a:ext>
                  </a:extLst>
                </a:gridCol>
              </a:tblGrid>
              <a:tr h="610253"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Manrope" pitchFamily="2" charset="0"/>
                        </a:rPr>
                        <a:t>Autres</a:t>
                      </a:r>
                    </a:p>
                  </a:txBody>
                  <a:tcPr marL="90690" marR="90690" marT="45345" marB="45345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6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Autres labels obtenus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387912"/>
                  </a:ext>
                </a:extLst>
              </a:tr>
              <a:tr h="61025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Date de livraison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976921"/>
                  </a:ext>
                </a:extLst>
              </a:tr>
              <a:tr h="4803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Coût opération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(€ HT/m²SRE)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881864"/>
                  </a:ext>
                </a:extLst>
              </a:tr>
            </a:tbl>
          </a:graphicData>
        </a:graphic>
      </p:graphicFrame>
      <p:graphicFrame>
        <p:nvGraphicFramePr>
          <p:cNvPr id="19" name="Tableau 2">
            <a:extLst>
              <a:ext uri="{FF2B5EF4-FFF2-40B4-BE49-F238E27FC236}">
                <a16:creationId xmlns:a16="http://schemas.microsoft.com/office/drawing/2014/main" id="{986E2B84-E725-B3A9-399E-392B85DEEEC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45339591"/>
              </p:ext>
            </p:extLst>
          </p:nvPr>
        </p:nvGraphicFramePr>
        <p:xfrm>
          <a:off x="852006" y="4135076"/>
          <a:ext cx="5091587" cy="1753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60">
                  <a:extLst>
                    <a:ext uri="{9D8B030D-6E8A-4147-A177-3AD203B41FA5}">
                      <a16:colId xmlns:a16="http://schemas.microsoft.com/office/drawing/2014/main" val="3778456350"/>
                    </a:ext>
                  </a:extLst>
                </a:gridCol>
                <a:gridCol w="1343690">
                  <a:extLst>
                    <a:ext uri="{9D8B030D-6E8A-4147-A177-3AD203B41FA5}">
                      <a16:colId xmlns:a16="http://schemas.microsoft.com/office/drawing/2014/main" val="3280351356"/>
                    </a:ext>
                  </a:extLst>
                </a:gridCol>
                <a:gridCol w="3319937">
                  <a:extLst>
                    <a:ext uri="{9D8B030D-6E8A-4147-A177-3AD203B41FA5}">
                      <a16:colId xmlns:a16="http://schemas.microsoft.com/office/drawing/2014/main" val="2667333813"/>
                    </a:ext>
                  </a:extLst>
                </a:gridCol>
              </a:tblGrid>
              <a:tr h="602254"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Manrope" pitchFamily="2" charset="0"/>
                        </a:rPr>
                        <a:t>Équipe</a:t>
                      </a:r>
                    </a:p>
                  </a:txBody>
                  <a:tcPr marL="90690" marR="90690" marT="45345" marB="45345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37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Maître d’ouvrage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387912"/>
                  </a:ext>
                </a:extLst>
              </a:tr>
              <a:tr h="60225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Architecte /</a:t>
                      </a:r>
                      <a:b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</a:b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Maître d’œuvre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976921"/>
                  </a:ext>
                </a:extLst>
              </a:tr>
              <a:tr h="471568">
                <a:tc vMerge="1">
                  <a:txBody>
                    <a:bodyPr/>
                    <a:lstStyle/>
                    <a:p>
                      <a:pPr algn="ctr"/>
                      <a:endParaRPr lang="fr-FR" sz="1600">
                        <a:latin typeface="Manrope" pitchFamily="2" charset="0"/>
                      </a:endParaRPr>
                    </a:p>
                  </a:txBody>
                  <a:tcPr marL="90690" marR="90690" marT="45345" marB="45345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Bureau d’études thermiques</a:t>
                      </a:r>
                      <a:b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</a:b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(modèle PHPP)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931840"/>
                  </a:ext>
                </a:extLst>
              </a:tr>
            </a:tbl>
          </a:graphicData>
        </a:graphic>
      </p:graphicFrame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38704486-EF96-1D4E-2BF7-223D9D51A8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47949" y="1691251"/>
            <a:ext cx="3280563" cy="55486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21" name="Espace réservé du texte 3">
            <a:extLst>
              <a:ext uri="{FF2B5EF4-FFF2-40B4-BE49-F238E27FC236}">
                <a16:creationId xmlns:a16="http://schemas.microsoft.com/office/drawing/2014/main" id="{67F52D52-C195-CA77-31DF-2A81E9A461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47949" y="2307416"/>
            <a:ext cx="3280563" cy="55486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0950943E-C5C0-4500-9E8D-91ADD381DA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647950" y="2908921"/>
            <a:ext cx="3280563" cy="45090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23" name="Espace réservé du texte 3">
            <a:extLst>
              <a:ext uri="{FF2B5EF4-FFF2-40B4-BE49-F238E27FC236}">
                <a16:creationId xmlns:a16="http://schemas.microsoft.com/office/drawing/2014/main" id="{25DB6DD9-CC90-EB3C-61F4-1C8CBCE40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63030" y="4136060"/>
            <a:ext cx="3280563" cy="55486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0D09623F-0E39-0F91-55BD-EE675F1EDE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63030" y="4765696"/>
            <a:ext cx="3280563" cy="55486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28" name="Espace réservé du texte 3">
            <a:extLst>
              <a:ext uri="{FF2B5EF4-FFF2-40B4-BE49-F238E27FC236}">
                <a16:creationId xmlns:a16="http://schemas.microsoft.com/office/drawing/2014/main" id="{FC891277-67AA-66F4-70A6-05A175F309A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030" y="5366710"/>
            <a:ext cx="3280563" cy="51243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19316DA-906C-6D5F-B7BE-68CAB16F1A3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95764038"/>
              </p:ext>
            </p:extLst>
          </p:nvPr>
        </p:nvGraphicFramePr>
        <p:xfrm>
          <a:off x="6268163" y="1670180"/>
          <a:ext cx="4663627" cy="170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690">
                  <a:extLst>
                    <a:ext uri="{9D8B030D-6E8A-4147-A177-3AD203B41FA5}">
                      <a16:colId xmlns:a16="http://schemas.microsoft.com/office/drawing/2014/main" val="3280351356"/>
                    </a:ext>
                  </a:extLst>
                </a:gridCol>
                <a:gridCol w="3319937">
                  <a:extLst>
                    <a:ext uri="{9D8B030D-6E8A-4147-A177-3AD203B41FA5}">
                      <a16:colId xmlns:a16="http://schemas.microsoft.com/office/drawing/2014/main" val="2667333813"/>
                    </a:ext>
                  </a:extLst>
                </a:gridCol>
              </a:tblGrid>
              <a:tr h="660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Particularités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et atouts</a:t>
                      </a:r>
                    </a:p>
                  </a:txBody>
                  <a:tcPr marL="92202" marR="92202" marT="46101" marB="46101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976921"/>
                  </a:ext>
                </a:extLst>
              </a:tr>
              <a:tr h="520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Équipements spécifiques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473039"/>
                  </a:ext>
                </a:extLst>
              </a:tr>
              <a:tr h="5201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Manrope" pitchFamily="2" charset="0"/>
                        </a:rPr>
                        <a:t>Nbre habitants ou usagers/m²</a:t>
                      </a: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Manrope" pitchFamily="2" charset="0"/>
                      </a:endParaRPr>
                    </a:p>
                  </a:txBody>
                  <a:tcPr marL="92202" marR="92202" marT="46101" marB="46101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881864"/>
                  </a:ext>
                </a:extLst>
              </a:tr>
            </a:tbl>
          </a:graphicData>
        </a:graphic>
      </p:graphicFrame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F8451828-A71F-23E4-DEA0-236CBA29BEB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651227" y="2862282"/>
            <a:ext cx="3280563" cy="49754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5A2D8C53-4576-259D-D142-76CECEAF3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651226" y="1702603"/>
            <a:ext cx="3280563" cy="6048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32" name="Espace réservé du texte 3">
            <a:extLst>
              <a:ext uri="{FF2B5EF4-FFF2-40B4-BE49-F238E27FC236}">
                <a16:creationId xmlns:a16="http://schemas.microsoft.com/office/drawing/2014/main" id="{DF3EEBD1-BC7C-1290-F98C-8C10C8185A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651225" y="2342859"/>
            <a:ext cx="3280563" cy="4925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latin typeface="Manrope" pitchFamily="2" charset="0"/>
              </a:defRPr>
            </a:lvl1pPr>
          </a:lstStyle>
          <a:p>
            <a:pPr lvl="0"/>
            <a:r>
              <a:rPr lang="fr-FR"/>
              <a:t>…</a:t>
            </a: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D6AED552-6E58-72D6-6253-0256B1D44D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</p:spTree>
    <p:extLst>
      <p:ext uri="{BB962C8B-B14F-4D97-AF65-F5344CB8AC3E}">
        <p14:creationId xmlns:p14="http://schemas.microsoft.com/office/powerpoint/2010/main" val="3630126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D6063C5B-292A-91E1-7484-1F0DABD22A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2812" y="2114550"/>
            <a:ext cx="10476702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Manrope" pitchFamily="2" charset="0"/>
              </a:defRPr>
            </a:lvl1pPr>
          </a:lstStyle>
          <a:p>
            <a:r>
              <a:rPr lang="fr-FR"/>
              <a:t>Insérer une/des images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2D5C3AA-DDDD-CA81-9FB0-9FC76171B497}"/>
              </a:ext>
            </a:extLst>
          </p:cNvPr>
          <p:cNvSpPr txBox="1"/>
          <p:nvPr userDrawn="1"/>
        </p:nvSpPr>
        <p:spPr>
          <a:xfrm>
            <a:off x="786611" y="1564244"/>
            <a:ext cx="4166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 i="0">
                <a:solidFill>
                  <a:srgbClr val="C04717"/>
                </a:solidFill>
                <a:latin typeface="Manrope" pitchFamily="2" charset="0"/>
              </a:rPr>
              <a:t>Plan de masse</a:t>
            </a:r>
            <a:endParaRPr lang="fr-FR" sz="2400" b="1">
              <a:solidFill>
                <a:srgbClr val="C04717"/>
              </a:solidFill>
              <a:latin typeface="Manrope" pitchFamily="2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7A8649D-7EB4-45C1-C11C-DBC795DBB5B8}"/>
              </a:ext>
            </a:extLst>
          </p:cNvPr>
          <p:cNvCxnSpPr>
            <a:cxnSpLocks/>
          </p:cNvCxnSpPr>
          <p:nvPr userDrawn="1"/>
        </p:nvCxnSpPr>
        <p:spPr>
          <a:xfrm flipH="1">
            <a:off x="862811" y="2020359"/>
            <a:ext cx="40235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E1851BD2-DD9C-F454-528D-324D9A8606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BA62A252-B24F-B770-4475-5B6BC92CFB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785236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D6063C5B-292A-91E1-7484-1F0DABD22A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2812" y="2114550"/>
            <a:ext cx="10476702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Manrope" pitchFamily="2" charset="0"/>
              </a:defRPr>
            </a:lvl1pPr>
          </a:lstStyle>
          <a:p>
            <a:r>
              <a:rPr lang="fr-FR"/>
              <a:t>Insérer une/des images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2D5C3AA-DDDD-CA81-9FB0-9FC76171B497}"/>
              </a:ext>
            </a:extLst>
          </p:cNvPr>
          <p:cNvSpPr txBox="1"/>
          <p:nvPr userDrawn="1"/>
        </p:nvSpPr>
        <p:spPr>
          <a:xfrm>
            <a:off x="786610" y="1564244"/>
            <a:ext cx="4866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 i="0">
                <a:solidFill>
                  <a:srgbClr val="C04717"/>
                </a:solidFill>
                <a:latin typeface="Manrope" pitchFamily="2" charset="0"/>
              </a:rPr>
              <a:t>Plans</a:t>
            </a:r>
            <a:r>
              <a:rPr lang="fr-FR" sz="2400" b="1">
                <a:solidFill>
                  <a:srgbClr val="C04717"/>
                </a:solidFill>
                <a:latin typeface="Manrope" pitchFamily="2" charset="0"/>
              </a:rPr>
              <a:t> </a:t>
            </a:r>
            <a:r>
              <a:rPr lang="fr-FR" sz="2400" b="0">
                <a:solidFill>
                  <a:srgbClr val="C04717"/>
                </a:solidFill>
                <a:latin typeface="Manrope" pitchFamily="2" charset="0"/>
              </a:rPr>
              <a:t>de niveaux de l’existant</a:t>
            </a:r>
            <a:endParaRPr lang="fr-FR" sz="2400" b="1">
              <a:solidFill>
                <a:srgbClr val="C04717"/>
              </a:solidFill>
              <a:latin typeface="Manrope" pitchFamily="2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7A8649D-7EB4-45C1-C11C-DBC795DBB5B8}"/>
              </a:ext>
            </a:extLst>
          </p:cNvPr>
          <p:cNvCxnSpPr>
            <a:cxnSpLocks/>
          </p:cNvCxnSpPr>
          <p:nvPr userDrawn="1"/>
        </p:nvCxnSpPr>
        <p:spPr>
          <a:xfrm flipH="1">
            <a:off x="862811" y="2020359"/>
            <a:ext cx="40235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EDD91C62-FDFE-C4AC-4630-579C459D64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1349B9FE-600E-BCD3-D14E-65BD14DB4E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149900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D6063C5B-292A-91E1-7484-1F0DABD22A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2812" y="2114550"/>
            <a:ext cx="10476702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Manrope" pitchFamily="2" charset="0"/>
              </a:defRPr>
            </a:lvl1pPr>
          </a:lstStyle>
          <a:p>
            <a:r>
              <a:rPr lang="fr-FR"/>
              <a:t>Insérer une/des images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2D5C3AA-DDDD-CA81-9FB0-9FC76171B497}"/>
              </a:ext>
            </a:extLst>
          </p:cNvPr>
          <p:cNvSpPr txBox="1"/>
          <p:nvPr userDrawn="1"/>
        </p:nvSpPr>
        <p:spPr>
          <a:xfrm>
            <a:off x="786610" y="1564244"/>
            <a:ext cx="4866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 i="0">
                <a:solidFill>
                  <a:srgbClr val="C04717"/>
                </a:solidFill>
                <a:latin typeface="Manrope" pitchFamily="2" charset="0"/>
              </a:rPr>
              <a:t>Plans</a:t>
            </a:r>
            <a:r>
              <a:rPr lang="fr-FR" sz="2400" b="1">
                <a:solidFill>
                  <a:srgbClr val="C04717"/>
                </a:solidFill>
                <a:latin typeface="Manrope" pitchFamily="2" charset="0"/>
              </a:rPr>
              <a:t> </a:t>
            </a:r>
            <a:r>
              <a:rPr lang="fr-FR" sz="2400" b="0">
                <a:solidFill>
                  <a:srgbClr val="C04717"/>
                </a:solidFill>
                <a:latin typeface="Manrope" pitchFamily="2" charset="0"/>
              </a:rPr>
              <a:t>de niveaux du projet livré</a:t>
            </a:r>
            <a:endParaRPr lang="fr-FR" sz="2400" b="1">
              <a:solidFill>
                <a:srgbClr val="C04717"/>
              </a:solidFill>
              <a:latin typeface="Manrope" pitchFamily="2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7A8649D-7EB4-45C1-C11C-DBC795DBB5B8}"/>
              </a:ext>
            </a:extLst>
          </p:cNvPr>
          <p:cNvCxnSpPr>
            <a:cxnSpLocks/>
          </p:cNvCxnSpPr>
          <p:nvPr userDrawn="1"/>
        </p:nvCxnSpPr>
        <p:spPr>
          <a:xfrm flipH="1">
            <a:off x="862811" y="2020359"/>
            <a:ext cx="40235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EDD91C62-FDFE-C4AC-4630-579C459D64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B142BF6D-2A5B-E637-EF0F-A2996D271E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3931121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D6063C5B-292A-91E1-7484-1F0DABD22A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2812" y="2114550"/>
            <a:ext cx="10476702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Manrope" pitchFamily="2" charset="0"/>
              </a:defRPr>
            </a:lvl1pPr>
          </a:lstStyle>
          <a:p>
            <a:r>
              <a:rPr lang="fr-FR"/>
              <a:t>Insérer une/des images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2D5C3AA-DDDD-CA81-9FB0-9FC76171B497}"/>
              </a:ext>
            </a:extLst>
          </p:cNvPr>
          <p:cNvSpPr txBox="1"/>
          <p:nvPr userDrawn="1"/>
        </p:nvSpPr>
        <p:spPr>
          <a:xfrm>
            <a:off x="786611" y="1564244"/>
            <a:ext cx="4166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>
                <a:solidFill>
                  <a:srgbClr val="C04717"/>
                </a:solidFill>
                <a:latin typeface="Manrope" pitchFamily="2" charset="0"/>
              </a:rPr>
              <a:t>Coupes</a:t>
            </a:r>
            <a:endParaRPr lang="fr-FR" sz="2400" b="1">
              <a:solidFill>
                <a:srgbClr val="C04717"/>
              </a:solidFill>
              <a:latin typeface="Manrope" pitchFamily="2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7A8649D-7EB4-45C1-C11C-DBC795DBB5B8}"/>
              </a:ext>
            </a:extLst>
          </p:cNvPr>
          <p:cNvCxnSpPr>
            <a:cxnSpLocks/>
          </p:cNvCxnSpPr>
          <p:nvPr userDrawn="1"/>
        </p:nvCxnSpPr>
        <p:spPr>
          <a:xfrm flipH="1">
            <a:off x="862811" y="2020359"/>
            <a:ext cx="40235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EA61FC4F-DE12-2FA0-07DB-2E42E09E7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CA4DCFE7-8495-32D2-C0FD-4C723DF786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816059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D6063C5B-292A-91E1-7484-1F0DABD22A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2812" y="2114550"/>
            <a:ext cx="10476702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Manrope" pitchFamily="2" charset="0"/>
              </a:defRPr>
            </a:lvl1pPr>
          </a:lstStyle>
          <a:p>
            <a:r>
              <a:rPr lang="fr-FR"/>
              <a:t>Insérer une/des images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2D5C3AA-DDDD-CA81-9FB0-9FC76171B497}"/>
              </a:ext>
            </a:extLst>
          </p:cNvPr>
          <p:cNvSpPr txBox="1"/>
          <p:nvPr userDrawn="1"/>
        </p:nvSpPr>
        <p:spPr>
          <a:xfrm>
            <a:off x="786611" y="1564244"/>
            <a:ext cx="4166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>
                <a:solidFill>
                  <a:srgbClr val="C04717"/>
                </a:solidFill>
                <a:latin typeface="Manrope" pitchFamily="2" charset="0"/>
              </a:rPr>
              <a:t>Élévations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7A8649D-7EB4-45C1-C11C-DBC795DBB5B8}"/>
              </a:ext>
            </a:extLst>
          </p:cNvPr>
          <p:cNvCxnSpPr>
            <a:cxnSpLocks/>
          </p:cNvCxnSpPr>
          <p:nvPr userDrawn="1"/>
        </p:nvCxnSpPr>
        <p:spPr>
          <a:xfrm flipH="1">
            <a:off x="862811" y="2020359"/>
            <a:ext cx="40235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416BEB2D-35B4-BA99-EA5F-D3983422F2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57EEA20A-04D2-5D07-D094-5E60BD5482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3638802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D6063C5B-292A-91E1-7484-1F0DABD22A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2812" y="2114550"/>
            <a:ext cx="10476702" cy="4038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Manrope" pitchFamily="2" charset="0"/>
              </a:defRPr>
            </a:lvl1pPr>
          </a:lstStyle>
          <a:p>
            <a:r>
              <a:rPr lang="fr-FR"/>
              <a:t>Insérer une/des images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2D5C3AA-DDDD-CA81-9FB0-9FC76171B497}"/>
              </a:ext>
            </a:extLst>
          </p:cNvPr>
          <p:cNvSpPr txBox="1"/>
          <p:nvPr userDrawn="1"/>
        </p:nvSpPr>
        <p:spPr>
          <a:xfrm>
            <a:off x="786611" y="1564244"/>
            <a:ext cx="4166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>
                <a:solidFill>
                  <a:srgbClr val="C04717"/>
                </a:solidFill>
                <a:latin typeface="Manrope" pitchFamily="2" charset="0"/>
              </a:rPr>
              <a:t>Détails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7A8649D-7EB4-45C1-C11C-DBC795DBB5B8}"/>
              </a:ext>
            </a:extLst>
          </p:cNvPr>
          <p:cNvCxnSpPr>
            <a:cxnSpLocks/>
          </p:cNvCxnSpPr>
          <p:nvPr userDrawn="1"/>
        </p:nvCxnSpPr>
        <p:spPr>
          <a:xfrm flipH="1">
            <a:off x="862811" y="2020359"/>
            <a:ext cx="40235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343285-761F-A70D-6B66-A955A3D08B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FB6C45BE-D815-06E2-DDA7-B6B04FE85A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1773164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92D5C3AA-DDDD-CA81-9FB0-9FC76171B497}"/>
              </a:ext>
            </a:extLst>
          </p:cNvPr>
          <p:cNvSpPr txBox="1"/>
          <p:nvPr userDrawn="1"/>
        </p:nvSpPr>
        <p:spPr>
          <a:xfrm>
            <a:off x="786611" y="1564244"/>
            <a:ext cx="4166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>
                <a:solidFill>
                  <a:srgbClr val="C04717"/>
                </a:solidFill>
                <a:latin typeface="Manrope" pitchFamily="2" charset="0"/>
              </a:rPr>
              <a:t>Présentation du projet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7A8649D-7EB4-45C1-C11C-DBC795DBB5B8}"/>
              </a:ext>
            </a:extLst>
          </p:cNvPr>
          <p:cNvCxnSpPr>
            <a:cxnSpLocks/>
          </p:cNvCxnSpPr>
          <p:nvPr userDrawn="1"/>
        </p:nvCxnSpPr>
        <p:spPr>
          <a:xfrm flipH="1">
            <a:off x="862811" y="2020359"/>
            <a:ext cx="40235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4C3248-CD56-40B0-6620-28CFE4BB44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2812" y="2190750"/>
            <a:ext cx="10476702" cy="39338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100">
                <a:latin typeface="Manrope" pitchFamily="2" charset="0"/>
              </a:defRPr>
            </a:lvl1pPr>
            <a:lvl2pPr>
              <a:defRPr>
                <a:latin typeface="Manrope" pitchFamily="2" charset="0"/>
              </a:defRPr>
            </a:lvl2pPr>
            <a:lvl3pPr>
              <a:defRPr>
                <a:latin typeface="Manrope" pitchFamily="2" charset="0"/>
              </a:defRPr>
            </a:lvl3pPr>
            <a:lvl4pPr>
              <a:defRPr>
                <a:latin typeface="Manrope" pitchFamily="2" charset="0"/>
              </a:defRPr>
            </a:lvl4pPr>
            <a:lvl5pPr>
              <a:defRPr>
                <a:latin typeface="Manrope" pitchFamily="2" charset="0"/>
              </a:defRPr>
            </a:lvl5pPr>
          </a:lstStyle>
          <a:p>
            <a:pPr lvl="0"/>
            <a:r>
              <a:rPr lang="fr-FR"/>
              <a:t>Présenter ici le projet (max. 2 000 caractères)  en veillant à revenir sur les éléments suivants : programme, contexte, cahier des charges, contraintes, problématiques, réponses au programme, spécificités du projet... </a:t>
            </a: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A0441161-43AF-B6FF-5E91-E6A505B269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D5D44867-EDDB-123C-46A2-E08CFE5E4E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343155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88807-5A4C-5C19-CF2D-2DDF0BE48C30}"/>
              </a:ext>
            </a:extLst>
          </p:cNvPr>
          <p:cNvCxnSpPr>
            <a:cxnSpLocks/>
          </p:cNvCxnSpPr>
          <p:nvPr userDrawn="1"/>
        </p:nvCxnSpPr>
        <p:spPr>
          <a:xfrm>
            <a:off x="862812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BF94B8-4365-35CF-A29C-AC07CA0CA819}"/>
              </a:ext>
            </a:extLst>
          </p:cNvPr>
          <p:cNvCxnSpPr>
            <a:cxnSpLocks/>
          </p:cNvCxnSpPr>
          <p:nvPr userDrawn="1"/>
        </p:nvCxnSpPr>
        <p:spPr>
          <a:xfrm>
            <a:off x="4677780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7237803-20D1-1834-8271-A2B42174BD2F}"/>
              </a:ext>
            </a:extLst>
          </p:cNvPr>
          <p:cNvCxnSpPr>
            <a:cxnSpLocks/>
          </p:cNvCxnSpPr>
          <p:nvPr userDrawn="1"/>
        </p:nvCxnSpPr>
        <p:spPr>
          <a:xfrm>
            <a:off x="8503555" y="6288471"/>
            <a:ext cx="283643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338AAC9-0493-365F-90BC-73966916CA02}"/>
              </a:ext>
            </a:extLst>
          </p:cNvPr>
          <p:cNvSpPr txBox="1"/>
          <p:nvPr userDrawn="1"/>
        </p:nvSpPr>
        <p:spPr>
          <a:xfrm>
            <a:off x="862811" y="6381750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Dossier de candidature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B36065A-4DD8-2A7D-70C4-DDB7E05704D4}"/>
              </a:ext>
            </a:extLst>
          </p:cNvPr>
          <p:cNvSpPr txBox="1"/>
          <p:nvPr userDrawn="1"/>
        </p:nvSpPr>
        <p:spPr>
          <a:xfrm>
            <a:off x="4677780" y="6381750"/>
            <a:ext cx="28364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t>Trophées du Bâtiment Passif 2027</a:t>
            </a:r>
          </a:p>
          <a:p>
            <a:pPr algn="ctr"/>
            <a:endParaRPr lang="fr-FR" sz="1050" dirty="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1D50-24F0-0293-DBD6-6287674F74FF}"/>
              </a:ext>
            </a:extLst>
          </p:cNvPr>
          <p:cNvSpPr txBox="1"/>
          <p:nvPr userDrawn="1"/>
        </p:nvSpPr>
        <p:spPr>
          <a:xfrm>
            <a:off x="8503555" y="6379205"/>
            <a:ext cx="2836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07AC2837-A473-426A-8BFA-00820F57422D}" type="slidenum">
              <a:rPr lang="fr-FR" sz="1050" smtClean="0">
                <a:solidFill>
                  <a:schemeClr val="bg1">
                    <a:lumMod val="50000"/>
                  </a:schemeClr>
                </a:solidFill>
                <a:latin typeface="Manrope" pitchFamily="2" charset="0"/>
              </a:rPr>
              <a:pPr algn="r"/>
              <a:t>‹N°›</a:t>
            </a:fld>
            <a:endParaRPr lang="fr-FR" sz="1050">
              <a:solidFill>
                <a:schemeClr val="bg1">
                  <a:lumMod val="50000"/>
                </a:schemeClr>
              </a:solidFill>
              <a:latin typeface="Manrope" pitchFamily="2" charset="0"/>
            </a:endParaRP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4D0D1121-9A12-5E0E-A963-21406E3F1F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7950" y="463580"/>
            <a:ext cx="4866268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200" b="1">
                <a:latin typeface="Manrope" pitchFamily="2" charset="0"/>
              </a:defRPr>
            </a:lvl1pPr>
          </a:lstStyle>
          <a:p>
            <a:pPr lvl="0"/>
            <a:r>
              <a:rPr lang="fr-FR"/>
              <a:t>Nom du projet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28F8487-D386-9500-E04B-7A6BF5F54B2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2259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AFF55E2-DAB1-1271-6501-502F639F6878}"/>
              </a:ext>
            </a:extLst>
          </p:cNvPr>
          <p:cNvCxnSpPr>
            <a:cxnSpLocks/>
          </p:cNvCxnSpPr>
          <p:nvPr userDrawn="1"/>
        </p:nvCxnSpPr>
        <p:spPr>
          <a:xfrm flipV="1">
            <a:off x="7683384" y="466440"/>
            <a:ext cx="0" cy="675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Image 47">
            <a:extLst>
              <a:ext uri="{FF2B5EF4-FFF2-40B4-BE49-F238E27FC236}">
                <a16:creationId xmlns:a16="http://schemas.microsoft.com/office/drawing/2014/main" id="{346D7A1E-4BF3-2FCD-3B16-CFF124B9A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084" y="270891"/>
            <a:ext cx="1038441" cy="103844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92D5C3AA-DDDD-CA81-9FB0-9FC76171B497}"/>
              </a:ext>
            </a:extLst>
          </p:cNvPr>
          <p:cNvSpPr txBox="1"/>
          <p:nvPr userDrawn="1"/>
        </p:nvSpPr>
        <p:spPr>
          <a:xfrm>
            <a:off x="786611" y="1564244"/>
            <a:ext cx="4166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>
                <a:solidFill>
                  <a:srgbClr val="C04717"/>
                </a:solidFill>
                <a:latin typeface="Manrope" pitchFamily="2" charset="0"/>
              </a:rPr>
              <a:t>Règlement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47A8649D-7EB4-45C1-C11C-DBC795DBB5B8}"/>
              </a:ext>
            </a:extLst>
          </p:cNvPr>
          <p:cNvCxnSpPr>
            <a:cxnSpLocks/>
          </p:cNvCxnSpPr>
          <p:nvPr userDrawn="1"/>
        </p:nvCxnSpPr>
        <p:spPr>
          <a:xfrm flipH="1">
            <a:off x="862811" y="2020359"/>
            <a:ext cx="40235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49712461-E65F-63FE-6F3C-23675CBE57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07349" y="617026"/>
            <a:ext cx="1960677" cy="3936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solidFill>
                  <a:srgbClr val="C04717"/>
                </a:solidFill>
                <a:latin typeface="Manrope" pitchFamily="2" charset="0"/>
              </a:defRPr>
            </a:lvl1pPr>
          </a:lstStyle>
          <a:p>
            <a:pPr lvl="0"/>
            <a:r>
              <a:rPr lang="fr-FR"/>
              <a:t>Typologie du projet</a:t>
            </a: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72CFDE81-5514-8135-BFE2-1291E39F12B5}"/>
              </a:ext>
            </a:extLst>
          </p:cNvPr>
          <p:cNvSpPr/>
          <p:nvPr userDrawn="1"/>
        </p:nvSpPr>
        <p:spPr>
          <a:xfrm>
            <a:off x="862811" y="2631600"/>
            <a:ext cx="5233189" cy="1191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C04717"/>
                </a:solidFill>
                <a:latin typeface="Manrope" pitchFamily="2" charset="0"/>
              </a:rPr>
              <a:t>1. </a:t>
            </a:r>
            <a:r>
              <a:rPr lang="fr-FR" b="1" dirty="0">
                <a:solidFill>
                  <a:schemeClr val="tx1"/>
                </a:solidFill>
                <a:latin typeface="Manrope" pitchFamily="2" charset="0"/>
              </a:rPr>
              <a:t>Télécharger le règlement ici : </a:t>
            </a:r>
            <a:br>
              <a:rPr lang="fr-FR" b="1" dirty="0">
                <a:solidFill>
                  <a:schemeClr val="tx1"/>
                </a:solidFill>
                <a:latin typeface="Manrope" pitchFamily="2" charset="0"/>
              </a:rPr>
            </a:br>
            <a:endParaRPr lang="fr-FR" b="1" dirty="0">
              <a:solidFill>
                <a:schemeClr val="tx1"/>
              </a:solidFill>
              <a:latin typeface="Manrope" pitchFamily="2" charset="0"/>
            </a:endParaRPr>
          </a:p>
          <a:p>
            <a:r>
              <a:rPr lang="fr-FR" sz="1200" dirty="0">
                <a:solidFill>
                  <a:srgbClr val="C04717"/>
                </a:solidFill>
                <a:latin typeface="Manrope" pitchFamily="2" charset="0"/>
              </a:rPr>
              <a:t>https://lamaisondupassif.fr/wp-content/uploads/2026/10/Reglement_Trophees_Batiment_Passif_2027_PDF.pdf</a:t>
            </a:r>
          </a:p>
        </p:txBody>
      </p:sp>
      <p:sp>
        <p:nvSpPr>
          <p:cNvPr id="4" name="Rectangle 3">
            <a:hlinkClick r:id="rId4"/>
            <a:extLst>
              <a:ext uri="{FF2B5EF4-FFF2-40B4-BE49-F238E27FC236}">
                <a16:creationId xmlns:a16="http://schemas.microsoft.com/office/drawing/2014/main" id="{D1ABC375-E2CC-FE3A-1DC3-2EA9AB444405}"/>
              </a:ext>
            </a:extLst>
          </p:cNvPr>
          <p:cNvSpPr/>
          <p:nvPr userDrawn="1"/>
        </p:nvSpPr>
        <p:spPr>
          <a:xfrm>
            <a:off x="862811" y="4043388"/>
            <a:ext cx="8423232" cy="1856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>
                <a:solidFill>
                  <a:srgbClr val="C04717"/>
                </a:solidFill>
                <a:latin typeface="Manrope" pitchFamily="2" charset="0"/>
              </a:rPr>
              <a:t>2. </a:t>
            </a:r>
            <a:r>
              <a:rPr lang="fr-FR" b="1">
                <a:solidFill>
                  <a:schemeClr val="tx1"/>
                </a:solidFill>
                <a:latin typeface="Manrope" pitchFamily="2" charset="0"/>
              </a:rPr>
              <a:t>Compléter et signer le règlement</a:t>
            </a:r>
          </a:p>
          <a:p>
            <a:endParaRPr lang="fr-FR" b="1">
              <a:solidFill>
                <a:schemeClr val="tx1"/>
              </a:solidFill>
              <a:latin typeface="Manrope" pitchFamily="2" charset="0"/>
            </a:endParaRPr>
          </a:p>
          <a:p>
            <a:r>
              <a:rPr lang="fr-FR" b="1">
                <a:solidFill>
                  <a:srgbClr val="C04717"/>
                </a:solidFill>
                <a:latin typeface="Manrope" pitchFamily="2" charset="0"/>
              </a:rPr>
              <a:t>3. </a:t>
            </a:r>
            <a:r>
              <a:rPr lang="fr-FR" b="1">
                <a:solidFill>
                  <a:schemeClr val="tx1"/>
                </a:solidFill>
                <a:latin typeface="Manrope" pitchFamily="2" charset="0"/>
              </a:rPr>
              <a:t>Nous retourner votre candidature comprenant :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200">
                <a:solidFill>
                  <a:schemeClr val="tx1"/>
                </a:solidFill>
                <a:latin typeface="Manrope" pitchFamily="2" charset="0"/>
              </a:rPr>
              <a:t>Le présent document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200">
                <a:solidFill>
                  <a:schemeClr val="tx1"/>
                </a:solidFill>
                <a:latin typeface="Manrope" pitchFamily="2" charset="0"/>
              </a:rPr>
              <a:t>Une copie des photographies et des pièces techniques dans un dossier à part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200">
                <a:solidFill>
                  <a:schemeClr val="tx1"/>
                </a:solidFill>
                <a:latin typeface="Manrope" pitchFamily="2" charset="0"/>
              </a:rPr>
              <a:t>Le règlement complété et signé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200">
                <a:solidFill>
                  <a:schemeClr val="tx1"/>
                </a:solidFill>
                <a:latin typeface="Manrope" pitchFamily="2" charset="0"/>
              </a:rPr>
              <a:t>Le rapport du test d’étanchéité à l’air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200">
                <a:solidFill>
                  <a:schemeClr val="tx1"/>
                </a:solidFill>
                <a:latin typeface="Manrope" pitchFamily="2" charset="0"/>
              </a:rPr>
              <a:t>Le rapport de mise en service de la ventilation double-flux avec mesure des débits à chaque bouche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1200">
                <a:solidFill>
                  <a:schemeClr val="tx1"/>
                </a:solidFill>
                <a:latin typeface="Manrope" pitchFamily="2" charset="0"/>
              </a:rPr>
              <a:t>Le PHPP à jour</a:t>
            </a:r>
          </a:p>
        </p:txBody>
      </p:sp>
      <p:sp>
        <p:nvSpPr>
          <p:cNvPr id="7" name="Espace réservé du texte 29">
            <a:extLst>
              <a:ext uri="{FF2B5EF4-FFF2-40B4-BE49-F238E27FC236}">
                <a16:creationId xmlns:a16="http://schemas.microsoft.com/office/drawing/2014/main" id="{89E6765A-5D4F-5D6B-3F18-4B35795A0A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1316778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4708F57-AECE-F04C-27E7-DE05D4E6F2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0941C1-6828-5CDB-E829-07B52A076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63" y="103792"/>
            <a:ext cx="3406819" cy="340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33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alphaModFix amt="30000"/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73694E-D2B3-79F8-DD55-2574B32C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4DC2C7-6D48-F783-5A9A-499A5E1E30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813E0-2122-471B-85CB-054AAC81F2C4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AAA2A6-3B3C-C2D6-3242-07D1EABC3C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61133-2062-B56C-6A6B-4C16E1430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97F72-09AD-469F-8BEB-6A0F5152990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C08BE734-D3FE-BB14-AF68-C1E4085E5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959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63" r:id="rId4"/>
    <p:sldLayoutId id="2147483673" r:id="rId5"/>
    <p:sldLayoutId id="2147483664" r:id="rId6"/>
    <p:sldLayoutId id="2147483675" r:id="rId7"/>
    <p:sldLayoutId id="2147483670" r:id="rId8"/>
    <p:sldLayoutId id="2147483666" r:id="rId9"/>
    <p:sldLayoutId id="2147483669" r:id="rId10"/>
    <p:sldLayoutId id="2147483672" r:id="rId11"/>
    <p:sldLayoutId id="2147483667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30000"/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31FE515B-702D-E894-D491-E04C0E97ABBE}"/>
              </a:ext>
            </a:extLst>
          </p:cNvPr>
          <p:cNvGrpSpPr/>
          <p:nvPr userDrawn="1"/>
        </p:nvGrpSpPr>
        <p:grpSpPr>
          <a:xfrm>
            <a:off x="5206884" y="1765016"/>
            <a:ext cx="5753002" cy="3896157"/>
            <a:chOff x="4677780" y="1720628"/>
            <a:chExt cx="5753002" cy="3896157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AD816AD9-36F4-5F1E-A616-8156E6A3C7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7780" y="1720628"/>
              <a:ext cx="0" cy="3896157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573556-B1CD-FC44-2447-7079EC7D8411}"/>
                </a:ext>
              </a:extLst>
            </p:cNvPr>
            <p:cNvGrpSpPr/>
            <p:nvPr/>
          </p:nvGrpSpPr>
          <p:grpSpPr>
            <a:xfrm>
              <a:off x="4977671" y="1817510"/>
              <a:ext cx="5453111" cy="3702392"/>
              <a:chOff x="4952373" y="1522903"/>
              <a:chExt cx="5453111" cy="3702392"/>
            </a:xfrm>
          </p:grpSpPr>
          <p:sp>
            <p:nvSpPr>
              <p:cNvPr id="11" name="Titre 1">
                <a:extLst>
                  <a:ext uri="{FF2B5EF4-FFF2-40B4-BE49-F238E27FC236}">
                    <a16:creationId xmlns:a16="http://schemas.microsoft.com/office/drawing/2014/main" id="{FFE44C26-7D00-AC6F-C710-EC120B23F4A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52373" y="1522903"/>
                <a:ext cx="5453111" cy="3117615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b="1" kern="1200">
                    <a:solidFill>
                      <a:schemeClr val="tx1"/>
                    </a:solidFill>
                    <a:latin typeface="Manrope" pitchFamily="2" charset="0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fr-FR" sz="7200" b="0" dirty="0">
                    <a:solidFill>
                      <a:srgbClr val="C04717"/>
                    </a:solidFill>
                  </a:rPr>
                  <a:t>Trophées</a:t>
                </a:r>
                <a:br>
                  <a:rPr lang="fr-FR" sz="7200" b="0" dirty="0">
                    <a:solidFill>
                      <a:srgbClr val="C04717"/>
                    </a:solidFill>
                  </a:rPr>
                </a:br>
                <a:r>
                  <a:rPr lang="fr-FR" sz="7200" b="0" dirty="0">
                    <a:solidFill>
                      <a:srgbClr val="C04717"/>
                    </a:solidFill>
                  </a:rPr>
                  <a:t>du Bâtiment </a:t>
                </a:r>
                <a:br>
                  <a:rPr lang="fr-FR" sz="7200" b="0" dirty="0">
                    <a:solidFill>
                      <a:srgbClr val="C04717"/>
                    </a:solidFill>
                  </a:rPr>
                </a:br>
                <a:r>
                  <a:rPr lang="fr-FR" sz="7200" b="0" dirty="0">
                    <a:solidFill>
                      <a:srgbClr val="C04717"/>
                    </a:solidFill>
                  </a:rPr>
                  <a:t>Passif 2027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014D522-66E1-8FCD-C154-BF546CBF1145}"/>
                  </a:ext>
                </a:extLst>
              </p:cNvPr>
              <p:cNvSpPr txBox="1"/>
              <p:nvPr/>
            </p:nvSpPr>
            <p:spPr>
              <a:xfrm>
                <a:off x="4952373" y="4640520"/>
                <a:ext cx="500922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3200">
                    <a:latin typeface="Manrope" pitchFamily="2" charset="0"/>
                  </a:rPr>
                  <a:t>Dossier de candidature</a:t>
                </a:r>
              </a:p>
            </p:txBody>
          </p:sp>
        </p:grp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EA23D93E-CEB4-C49A-639A-22686439A8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567935" y="435005"/>
            <a:ext cx="1518829" cy="7102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4FA5A94-FC0C-CB37-7905-937A1F2583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63" y="103792"/>
            <a:ext cx="3406819" cy="34068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9FF002-C9C5-EDD0-41B6-292B75BC5B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1232114" y="2603232"/>
            <a:ext cx="3531892" cy="165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95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3FD28E-8FDB-6DA1-31C1-0679BDB002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5865" r="8581" b="15902"/>
          <a:stretch/>
        </p:blipFill>
        <p:spPr>
          <a:xfrm>
            <a:off x="1232114" y="2603232"/>
            <a:ext cx="3531892" cy="1651535"/>
          </a:xfrm>
          <a:prstGeom prst="rect">
            <a:avLst/>
          </a:prstGeom>
        </p:spPr>
      </p:pic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391B086E-B68A-105B-4769-BB5661973E11}"/>
              </a:ext>
            </a:extLst>
          </p:cNvPr>
          <p:cNvSpPr txBox="1">
            <a:spLocks/>
          </p:cNvSpPr>
          <p:nvPr/>
        </p:nvSpPr>
        <p:spPr>
          <a:xfrm>
            <a:off x="2497520" y="4552408"/>
            <a:ext cx="2538619" cy="1102668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 dirty="0"/>
              <a:t>&gt;&gt;&gt; NOTICE À SUPPRIMER &lt;&lt;&lt;</a:t>
            </a:r>
            <a:br>
              <a:rPr lang="fr-FR" sz="1000" dirty="0"/>
            </a:br>
            <a:br>
              <a:rPr lang="fr-FR" sz="1000" dirty="0"/>
            </a:br>
            <a:r>
              <a:rPr lang="fr-FR" sz="1000" dirty="0"/>
              <a:t>Cette présentation constitue le document qui sera communiqué au Jury.</a:t>
            </a:r>
          </a:p>
          <a:p>
            <a:pPr marL="0" indent="0">
              <a:buNone/>
            </a:pPr>
            <a:r>
              <a:rPr lang="fr-FR" sz="1000" dirty="0"/>
              <a:t>Nous vous invitons donc à soigner votre mise en page ;)</a:t>
            </a:r>
          </a:p>
        </p:txBody>
      </p:sp>
    </p:spTree>
    <p:extLst>
      <p:ext uri="{BB962C8B-B14F-4D97-AF65-F5344CB8AC3E}">
        <p14:creationId xmlns:p14="http://schemas.microsoft.com/office/powerpoint/2010/main" val="155529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8304E96-9BFC-2936-5B0E-B86C2701E6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00E464-AFA0-7E63-6BFC-EEBEF04BDC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AC80313-2E37-EDAE-FF4D-CFB000497A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CFDE30C4-5FE4-2368-03C6-FFEC065386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DA6FB9D-16DF-72AE-F84D-27B8AF6B15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DB3C0FA-7F44-A6E0-D702-E61FBC53D5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3196005F-6CF6-B9F7-F4BF-341A833397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29">
            <a:extLst>
              <a:ext uri="{FF2B5EF4-FFF2-40B4-BE49-F238E27FC236}">
                <a16:creationId xmlns:a16="http://schemas.microsoft.com/office/drawing/2014/main" id="{2A6C3869-A196-C087-478D-44F18CAB712D}"/>
              </a:ext>
            </a:extLst>
          </p:cNvPr>
          <p:cNvSpPr txBox="1">
            <a:spLocks/>
          </p:cNvSpPr>
          <p:nvPr/>
        </p:nvSpPr>
        <p:spPr>
          <a:xfrm>
            <a:off x="4999420" y="2418808"/>
            <a:ext cx="2538619" cy="1102668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 dirty="0"/>
              <a:t>&gt;&gt;&gt; NOTICE À SUPPRIMER &lt;&lt;&lt;</a:t>
            </a:r>
          </a:p>
          <a:p>
            <a:pPr marL="171450" indent="-171450">
              <a:buFontTx/>
              <a:buChar char="-"/>
            </a:pPr>
            <a:r>
              <a:rPr lang="fr-FR" sz="1000" b="0" dirty="0"/>
              <a:t>Slide à conserver uniquement dans le cas d’un projet de rénovation ou de réhabilitation</a:t>
            </a:r>
          </a:p>
          <a:p>
            <a:pPr marL="171450" indent="-171450">
              <a:buFontTx/>
              <a:buChar char="-"/>
            </a:pPr>
            <a:r>
              <a:rPr lang="fr-FR" sz="1000" b="0" dirty="0"/>
              <a:t>À dupliquer autant de fois que nécessaire</a:t>
            </a:r>
          </a:p>
        </p:txBody>
      </p:sp>
    </p:spTree>
    <p:extLst>
      <p:ext uri="{BB962C8B-B14F-4D97-AF65-F5344CB8AC3E}">
        <p14:creationId xmlns:p14="http://schemas.microsoft.com/office/powerpoint/2010/main" val="2175764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A2016D9-1185-C314-BB0B-9A7781AD33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4A10A6-A293-6CEB-A0E7-331BCEEE16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6D1CACF-503E-D1AB-6141-288821C8B8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D5EA99F0-601A-4909-87C8-5CD2B2F0A3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CBC991A-C4AE-395A-912A-7C0E924C79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B75E551-4EBB-7D13-2184-9C0057B179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E8C3927-613A-0527-CE53-7B10C0263E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29">
            <a:extLst>
              <a:ext uri="{FF2B5EF4-FFF2-40B4-BE49-F238E27FC236}">
                <a16:creationId xmlns:a16="http://schemas.microsoft.com/office/drawing/2014/main" id="{16C2A027-5F54-CBDB-61A9-B1447C73E0E7}"/>
              </a:ext>
            </a:extLst>
          </p:cNvPr>
          <p:cNvSpPr txBox="1">
            <a:spLocks/>
          </p:cNvSpPr>
          <p:nvPr/>
        </p:nvSpPr>
        <p:spPr>
          <a:xfrm>
            <a:off x="4999420" y="2418808"/>
            <a:ext cx="2538619" cy="1102668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 dirty="0"/>
              <a:t>&gt;&gt;&gt; NOTICE À SUPPRIMER &lt;&lt;&lt;</a:t>
            </a:r>
          </a:p>
          <a:p>
            <a:pPr marL="171450" indent="-171450">
              <a:buFontTx/>
              <a:buChar char="-"/>
            </a:pPr>
            <a:r>
              <a:rPr lang="fr-FR" sz="1000" b="0" dirty="0"/>
              <a:t>Slide à dupliquer autant de fois que nécessaire</a:t>
            </a:r>
          </a:p>
        </p:txBody>
      </p:sp>
    </p:spTree>
    <p:extLst>
      <p:ext uri="{BB962C8B-B14F-4D97-AF65-F5344CB8AC3E}">
        <p14:creationId xmlns:p14="http://schemas.microsoft.com/office/powerpoint/2010/main" val="2750544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BD61C6D-BB4F-F9D8-4B64-B2074ECEED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3470FD-FC0C-16F1-D265-B22250C209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5C2157-4127-B93B-9D5E-FAA9ACD7F7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7A9208-B415-0E3C-96F5-662996734D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AFB3FBE-F8CB-D732-0BC3-D621D6FC2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29C677E-63BF-1B17-3D59-FE23BE9AB1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43DFF02-3B7C-7EFC-D109-30CFD26B67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9CC6208-110E-E647-C2CE-280A29E2E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A26C3DC-DCF5-2EE1-216B-0AE5D4690F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8B55EE4-9CCC-B718-EB6C-66A012FBB4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A35F362-A5ED-F891-1C86-A91E6FB539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3BCB52C-8FBF-85B1-6FC3-55D5833F74E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704D4FA9-6D86-AD14-FFCE-4C8F0E2A14E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117C5EA5-C33A-F533-E5FF-973CA901FD5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6022CD3-C9F7-867F-7392-97688353171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45370912-C81B-5453-3F35-CBA0C1840EE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0722BE0-B0D3-94D7-505A-362C3811B58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64EFB5DD-2512-5567-F005-43AF20B170C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0" name="Espace réservé du texte 29">
            <a:extLst>
              <a:ext uri="{FF2B5EF4-FFF2-40B4-BE49-F238E27FC236}">
                <a16:creationId xmlns:a16="http://schemas.microsoft.com/office/drawing/2014/main" id="{05039802-B017-12C2-AD62-E7C06FE651F3}"/>
              </a:ext>
            </a:extLst>
          </p:cNvPr>
          <p:cNvSpPr txBox="1">
            <a:spLocks/>
          </p:cNvSpPr>
          <p:nvPr/>
        </p:nvSpPr>
        <p:spPr>
          <a:xfrm>
            <a:off x="8229407" y="5939711"/>
            <a:ext cx="2538619" cy="1102668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/>
              <a:t>&gt;&gt;&gt; NOTICE À SUPPRIMER &lt;&lt;&lt;</a:t>
            </a:r>
          </a:p>
          <a:p>
            <a:pPr marL="0" indent="0">
              <a:buNone/>
            </a:pPr>
            <a:r>
              <a:rPr lang="fr-FR" sz="1000" b="0"/>
              <a:t>ID BDD PHI = Identifiant base de données des projets certifiés</a:t>
            </a:r>
          </a:p>
          <a:p>
            <a:pPr marL="0" indent="0">
              <a:buNone/>
            </a:pPr>
            <a:r>
              <a:rPr lang="fr-FR" sz="1000" b="0"/>
              <a:t>Lien site web pour le retrouver si besoin : www.passivehouse-database.org</a:t>
            </a:r>
          </a:p>
        </p:txBody>
      </p:sp>
    </p:spTree>
    <p:extLst>
      <p:ext uri="{BB962C8B-B14F-4D97-AF65-F5344CB8AC3E}">
        <p14:creationId xmlns:p14="http://schemas.microsoft.com/office/powerpoint/2010/main" val="276505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E39D064-FAF3-EC26-838D-E5225F7AC7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BC6BF6-1C47-B08C-D869-69226DBC0D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F53A776-C67D-10ED-84BC-A2CA9560B2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FC1CBFB-7D6E-3EB2-2B0E-C86B0CCE855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ECA5FBD-3FFE-B859-C1ED-484A7A710F9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2017952-5D74-DBDB-DD88-4007DC8C4D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F9119E1-87EA-5CFC-91CD-8C6C5EBF2E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D90D553-25DC-9077-11B7-9217089589A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6781480-D778-105E-3769-FDF90CB0C62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ECDA813-9BB0-FA00-744C-7CD993D5BA6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437176ED-D09D-DF4D-70F7-64F79FBED86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79990207-35F8-D68F-7574-484A5F70C2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702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FE1017E-C4A2-0C6B-ACF3-3986C7AED8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DA089936-89BD-877B-1404-195B66C42D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C83869D-7B8E-083C-EBFC-23E0EE65C3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9">
            <a:extLst>
              <a:ext uri="{FF2B5EF4-FFF2-40B4-BE49-F238E27FC236}">
                <a16:creationId xmlns:a16="http://schemas.microsoft.com/office/drawing/2014/main" id="{9B9D327D-EF53-5F6A-F172-82A548B71C15}"/>
              </a:ext>
            </a:extLst>
          </p:cNvPr>
          <p:cNvSpPr txBox="1">
            <a:spLocks/>
          </p:cNvSpPr>
          <p:nvPr/>
        </p:nvSpPr>
        <p:spPr>
          <a:xfrm>
            <a:off x="1158704" y="3123230"/>
            <a:ext cx="2538619" cy="1102668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/>
              <a:t>&gt;&gt;&gt; NOTICE À SUPPRIMER &lt;&lt;&lt;</a:t>
            </a:r>
          </a:p>
          <a:p>
            <a:pPr marL="0" indent="0">
              <a:buNone/>
            </a:pPr>
            <a:r>
              <a:rPr lang="fr-FR" sz="1000" b="0"/>
              <a:t>Merci de bien penser à indiquer le nord</a:t>
            </a:r>
          </a:p>
        </p:txBody>
      </p:sp>
      <p:sp>
        <p:nvSpPr>
          <p:cNvPr id="7" name="Espace réservé du texte 29">
            <a:extLst>
              <a:ext uri="{FF2B5EF4-FFF2-40B4-BE49-F238E27FC236}">
                <a16:creationId xmlns:a16="http://schemas.microsoft.com/office/drawing/2014/main" id="{E22175F3-3270-75F4-8A68-BFF3A33A0E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4092000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B749FC0-3D9E-70A1-1170-8DA4920CF3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627FA1EE-8573-C55E-31C6-DCCFCCB76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0711B8-313B-5B68-1DDA-B3A300C83D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9">
            <a:extLst>
              <a:ext uri="{FF2B5EF4-FFF2-40B4-BE49-F238E27FC236}">
                <a16:creationId xmlns:a16="http://schemas.microsoft.com/office/drawing/2014/main" id="{DED0575F-650C-6DF0-A588-BE39106C7698}"/>
              </a:ext>
            </a:extLst>
          </p:cNvPr>
          <p:cNvSpPr txBox="1">
            <a:spLocks/>
          </p:cNvSpPr>
          <p:nvPr/>
        </p:nvSpPr>
        <p:spPr>
          <a:xfrm>
            <a:off x="5218130" y="2440534"/>
            <a:ext cx="2928931" cy="988465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/>
              <a:t>&gt;&gt;&gt; NOTICE À SUPPRIMER &lt;&lt;&lt;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fr-FR" sz="1000" b="0"/>
              <a:t>- Slide à conserver uniquement dans le cas d’un projet de rénovation ou de réhabilitation</a:t>
            </a:r>
          </a:p>
          <a:p>
            <a:pPr marL="0" indent="0">
              <a:buNone/>
            </a:pPr>
            <a:r>
              <a:rPr lang="fr-FR" sz="1000" b="0"/>
              <a:t>- Slide à dupliquer autant de fois que nécessaire</a:t>
            </a:r>
          </a:p>
        </p:txBody>
      </p:sp>
      <p:sp>
        <p:nvSpPr>
          <p:cNvPr id="7" name="Espace réservé du texte 29">
            <a:extLst>
              <a:ext uri="{FF2B5EF4-FFF2-40B4-BE49-F238E27FC236}">
                <a16:creationId xmlns:a16="http://schemas.microsoft.com/office/drawing/2014/main" id="{B9DF4125-0798-F3A9-2EB8-3EBD118717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2289097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877CB33-A09D-C795-7412-A9D4CCF66B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1D06F20F-037C-7032-7448-6ABA6A2D22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BA853B-CC84-4DAF-8CB3-CE71ACFC28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9">
            <a:extLst>
              <a:ext uri="{FF2B5EF4-FFF2-40B4-BE49-F238E27FC236}">
                <a16:creationId xmlns:a16="http://schemas.microsoft.com/office/drawing/2014/main" id="{DE4ECCCE-E676-39C2-8CA6-2762EC48D8DF}"/>
              </a:ext>
            </a:extLst>
          </p:cNvPr>
          <p:cNvSpPr txBox="1">
            <a:spLocks/>
          </p:cNvSpPr>
          <p:nvPr/>
        </p:nvSpPr>
        <p:spPr>
          <a:xfrm>
            <a:off x="4631534" y="1452854"/>
            <a:ext cx="2928931" cy="508250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/>
              <a:t>&gt;&gt;&gt; NOTICE À SUPPRIMER &lt;&lt;&lt;</a:t>
            </a:r>
          </a:p>
          <a:p>
            <a:pPr marL="0" indent="0">
              <a:buNone/>
            </a:pPr>
            <a:r>
              <a:rPr lang="fr-FR" sz="1000" b="0"/>
              <a:t>Slide à dupliquer autant de fois que nécessaire</a:t>
            </a:r>
          </a:p>
        </p:txBody>
      </p:sp>
      <p:sp>
        <p:nvSpPr>
          <p:cNvPr id="7" name="Espace réservé du texte 29">
            <a:extLst>
              <a:ext uri="{FF2B5EF4-FFF2-40B4-BE49-F238E27FC236}">
                <a16:creationId xmlns:a16="http://schemas.microsoft.com/office/drawing/2014/main" id="{0662D507-D30D-C999-2EBE-894A17595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4273267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C4BDBC8-5F91-975C-3785-8A5DBD3EEC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BEA8B4B-3BE5-E571-C4BE-1198A50197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024E38-C659-BB05-083A-299D96FBFC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9">
            <a:extLst>
              <a:ext uri="{FF2B5EF4-FFF2-40B4-BE49-F238E27FC236}">
                <a16:creationId xmlns:a16="http://schemas.microsoft.com/office/drawing/2014/main" id="{4DD1C8DD-D130-5331-0D24-CF65CA83E59D}"/>
              </a:ext>
            </a:extLst>
          </p:cNvPr>
          <p:cNvSpPr txBox="1">
            <a:spLocks/>
          </p:cNvSpPr>
          <p:nvPr/>
        </p:nvSpPr>
        <p:spPr>
          <a:xfrm>
            <a:off x="4631534" y="1452854"/>
            <a:ext cx="2928931" cy="508250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/>
              <a:t>&gt;&gt;&gt; NOTICE À SUPPRIMER &lt;&lt;&lt;</a:t>
            </a:r>
          </a:p>
          <a:p>
            <a:pPr marL="0" indent="0">
              <a:buNone/>
            </a:pPr>
            <a:r>
              <a:rPr lang="fr-FR" sz="1000" b="0"/>
              <a:t>Slide à dupliquer autant de fois que nécessaire</a:t>
            </a:r>
          </a:p>
        </p:txBody>
      </p:sp>
      <p:sp>
        <p:nvSpPr>
          <p:cNvPr id="7" name="Espace réservé du texte 29">
            <a:extLst>
              <a:ext uri="{FF2B5EF4-FFF2-40B4-BE49-F238E27FC236}">
                <a16:creationId xmlns:a16="http://schemas.microsoft.com/office/drawing/2014/main" id="{5BE6B0EC-3AFA-0543-C4D9-79633A1CF4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4246441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D0884FA-4026-38C1-9688-DA1285710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95AD431-F34D-3C60-1F0B-E34FCE8731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7EAD93E-379B-DBBF-0277-0F2EE88C9D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9">
            <a:extLst>
              <a:ext uri="{FF2B5EF4-FFF2-40B4-BE49-F238E27FC236}">
                <a16:creationId xmlns:a16="http://schemas.microsoft.com/office/drawing/2014/main" id="{1E1EF08B-AF35-82ED-4266-679775F41655}"/>
              </a:ext>
            </a:extLst>
          </p:cNvPr>
          <p:cNvSpPr txBox="1">
            <a:spLocks/>
          </p:cNvSpPr>
          <p:nvPr/>
        </p:nvSpPr>
        <p:spPr>
          <a:xfrm>
            <a:off x="4631534" y="1452854"/>
            <a:ext cx="2928931" cy="508250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/>
              <a:t>&gt;&gt;&gt; NOTICE À SUPPRIMER &lt;&lt;&lt;</a:t>
            </a:r>
          </a:p>
          <a:p>
            <a:pPr marL="0" indent="0">
              <a:buNone/>
            </a:pPr>
            <a:r>
              <a:rPr lang="fr-FR" sz="1000" b="0"/>
              <a:t>Slide à dupliquer autant de fois que nécessaire</a:t>
            </a:r>
          </a:p>
        </p:txBody>
      </p:sp>
      <p:sp>
        <p:nvSpPr>
          <p:cNvPr id="7" name="Espace réservé du texte 29">
            <a:extLst>
              <a:ext uri="{FF2B5EF4-FFF2-40B4-BE49-F238E27FC236}">
                <a16:creationId xmlns:a16="http://schemas.microsoft.com/office/drawing/2014/main" id="{A3FCA861-6EC5-282C-E0D1-4407D40B54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288721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3168700-C236-9FA3-50DA-17073E3887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DF27480A-518F-CA1F-A798-32444603A3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294C7B7-D671-2C6C-9635-34FF0F14DB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9">
            <a:extLst>
              <a:ext uri="{FF2B5EF4-FFF2-40B4-BE49-F238E27FC236}">
                <a16:creationId xmlns:a16="http://schemas.microsoft.com/office/drawing/2014/main" id="{15BF56D6-F57D-7BF5-FB84-4BC9E7F5B6AA}"/>
              </a:ext>
            </a:extLst>
          </p:cNvPr>
          <p:cNvSpPr txBox="1">
            <a:spLocks/>
          </p:cNvSpPr>
          <p:nvPr/>
        </p:nvSpPr>
        <p:spPr>
          <a:xfrm>
            <a:off x="4631534" y="1452854"/>
            <a:ext cx="2928931" cy="508250"/>
          </a:xfrm>
          <a:prstGeom prst="rect">
            <a:avLst/>
          </a:prstGeom>
          <a:solidFill>
            <a:srgbClr val="C04717"/>
          </a:solidFill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200" b="1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1pPr>
            <a:lvl2pPr marL="6286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bg1"/>
                </a:solidFill>
                <a:latin typeface="Manrop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000"/>
              <a:t>&gt;&gt;&gt; NOTICE À SUPPRIMER &lt;&lt;&lt;</a:t>
            </a:r>
          </a:p>
          <a:p>
            <a:pPr marL="0" indent="0">
              <a:buNone/>
            </a:pPr>
            <a:r>
              <a:rPr lang="fr-FR" sz="1000" b="0"/>
              <a:t>Slide à dupliquer autant de fois que nécessaire</a:t>
            </a:r>
          </a:p>
        </p:txBody>
      </p:sp>
      <p:sp>
        <p:nvSpPr>
          <p:cNvPr id="7" name="Espace réservé du texte 29">
            <a:extLst>
              <a:ext uri="{FF2B5EF4-FFF2-40B4-BE49-F238E27FC236}">
                <a16:creationId xmlns:a16="http://schemas.microsoft.com/office/drawing/2014/main" id="{651335B1-C128-AB6C-4D9E-D06857CBEC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2345571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BF722F7-979B-6748-6088-3229671F54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8035EA8-9C25-7563-A7F6-818DF91B7B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984DBC-4E0B-A957-728F-30EF55D09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29">
            <a:extLst>
              <a:ext uri="{FF2B5EF4-FFF2-40B4-BE49-F238E27FC236}">
                <a16:creationId xmlns:a16="http://schemas.microsoft.com/office/drawing/2014/main" id="{B7943F2B-2252-A89C-E4EE-B3672A0691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7950" y="949329"/>
            <a:ext cx="4866268" cy="261609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marL="0" indent="0" algn="l">
              <a:buNone/>
              <a:defRPr sz="2000" b="0">
                <a:latin typeface="Manrope" pitchFamily="2" charset="0"/>
              </a:defRPr>
            </a:lvl1pPr>
          </a:lstStyle>
          <a:p>
            <a:pPr lvl="0"/>
            <a:r>
              <a:rPr lang="fr-FR" dirty="0"/>
              <a:t>Ville et département</a:t>
            </a:r>
          </a:p>
        </p:txBody>
      </p:sp>
    </p:spTree>
    <p:extLst>
      <p:ext uri="{BB962C8B-B14F-4D97-AF65-F5344CB8AC3E}">
        <p14:creationId xmlns:p14="http://schemas.microsoft.com/office/powerpoint/2010/main" val="2436480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597F3C4-3F5A-606D-3134-48B2AC18A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AF4554-6C0D-1525-C828-0260A40B41E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47951" y="921626"/>
            <a:ext cx="4866268" cy="261609"/>
          </a:xfrm>
        </p:spPr>
        <p:txBody>
          <a:bodyPr>
            <a:normAutofit fontScale="47500" lnSpcReduction="20000"/>
          </a:bodyPr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392CDE-F9F6-AD53-E44C-D65F038BC9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001430"/>
      </p:ext>
    </p:extLst>
  </p:cSld>
  <p:clrMapOvr>
    <a:masterClrMapping/>
  </p:clrMapOvr>
</p:sld>
</file>

<file path=ppt/theme/theme1.xml><?xml version="1.0" encoding="utf-8"?>
<a:theme xmlns:a="http://schemas.openxmlformats.org/drawingml/2006/main" name="TE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c5d803-bd6f-4955-bcec-5fb7cec26eab" xsi:nil="true"/>
    <lcf76f155ced4ddcb4097134ff3c332f xmlns="9223c075-c8b1-43a7-a19e-38201a21589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4548EF93D4CE448875BEFB403ECD34" ma:contentTypeVersion="12" ma:contentTypeDescription="Crée un document." ma:contentTypeScope="" ma:versionID="22d2d3607b0c1ba190637914756287b5">
  <xsd:schema xmlns:xsd="http://www.w3.org/2001/XMLSchema" xmlns:xs="http://www.w3.org/2001/XMLSchema" xmlns:p="http://schemas.microsoft.com/office/2006/metadata/properties" xmlns:ns2="9223c075-c8b1-43a7-a19e-38201a215891" xmlns:ns3="8bc5d803-bd6f-4955-bcec-5fb7cec26eab" targetNamespace="http://schemas.microsoft.com/office/2006/metadata/properties" ma:root="true" ma:fieldsID="f4cd91f631c4149ed4c426d77466ceb4" ns2:_="" ns3:_="">
    <xsd:import namespace="9223c075-c8b1-43a7-a19e-38201a215891"/>
    <xsd:import namespace="8bc5d803-bd6f-4955-bcec-5fb7cec26e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23c075-c8b1-43a7-a19e-38201a2158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2735303f-325b-4bb1-b882-c8bf354552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c5d803-bd6f-4955-bcec-5fb7cec26ea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31e1f03-3667-459e-a723-4cd2ae188f52}" ma:internalName="TaxCatchAll" ma:showField="CatchAllData" ma:web="8bc5d803-bd6f-4955-bcec-5fb7cec26e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D2EEF1-1966-4D10-99F8-8691BCE1D4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411047-434D-496E-8F04-404A7149F530}">
  <ds:schemaRefs>
    <ds:schemaRef ds:uri="http://schemas.microsoft.com/office/2006/metadata/properties"/>
    <ds:schemaRef ds:uri="http://schemas.microsoft.com/office/infopath/2007/PartnerControls"/>
    <ds:schemaRef ds:uri="8bc5d803-bd6f-4955-bcec-5fb7cec26eab"/>
    <ds:schemaRef ds:uri="9223c075-c8b1-43a7-a19e-38201a215891"/>
  </ds:schemaRefs>
</ds:datastoreItem>
</file>

<file path=customXml/itemProps3.xml><?xml version="1.0" encoding="utf-8"?>
<ds:datastoreItem xmlns:ds="http://schemas.openxmlformats.org/officeDocument/2006/customXml" ds:itemID="{9B850B43-8B50-4DA2-89B6-8D5DE9647C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23c075-c8b1-43a7-a19e-38201a215891"/>
    <ds:schemaRef ds:uri="8bc5d803-bd6f-4955-bcec-5fb7cec26e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214</Words>
  <Application>Microsoft Office PowerPoint</Application>
  <PresentationFormat>Grand écran</PresentationFormat>
  <Paragraphs>31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Manrope</vt:lpstr>
      <vt:lpstr>Wingdings</vt:lpstr>
      <vt:lpstr>TEST</vt:lpstr>
      <vt:lpstr>1_TEST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Romane Courty</dc:creator>
  <cp:lastModifiedBy>Mathieu FUMEX</cp:lastModifiedBy>
  <cp:revision>1</cp:revision>
  <dcterms:created xsi:type="dcterms:W3CDTF">2023-06-07T13:09:11Z</dcterms:created>
  <dcterms:modified xsi:type="dcterms:W3CDTF">2026-10-29T15:10:57Z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0x0101009D4548EF93D4CE448875BEFB403ECD34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